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e1f639cb4b46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8bfe07475b4b9c"/>
  </p:sldMasterIdLst>
  <p:sldIdLst>
    <p:sldId xmlns:r="http://schemas.openxmlformats.org/officeDocument/2006/relationships" id="256" r:id="Rcbe9f9c016484b78"/>
    <p:sldId xmlns:r="http://schemas.openxmlformats.org/officeDocument/2006/relationships" id="257" r:id="R73c8e95f57f24715"/>
    <p:sldId xmlns:r="http://schemas.openxmlformats.org/officeDocument/2006/relationships" id="258" r:id="R2b527eebf5e64f2e"/>
    <p:sldId xmlns:r="http://schemas.openxmlformats.org/officeDocument/2006/relationships" id="259" r:id="R4bcc2b6c336a4f6a"/>
    <p:sldId xmlns:r="http://schemas.openxmlformats.org/officeDocument/2006/relationships" id="260" r:id="Ra31bfeba26544f43"/>
    <p:sldId xmlns:r="http://schemas.openxmlformats.org/officeDocument/2006/relationships" id="261" r:id="R200d5d1389ee4fb3"/>
    <p:sldId xmlns:r="http://schemas.openxmlformats.org/officeDocument/2006/relationships" id="262" r:id="R4c2af10144f04f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8bfe07475b4b9c" /><Relationship Type="http://schemas.openxmlformats.org/officeDocument/2006/relationships/slide" Target="/ppt/slides/slide1.xml" Id="Rcbe9f9c016484b78" /><Relationship Type="http://schemas.openxmlformats.org/officeDocument/2006/relationships/slide" Target="/ppt/slides/slide2.xml" Id="R73c8e95f57f24715" /><Relationship Type="http://schemas.openxmlformats.org/officeDocument/2006/relationships/slide" Target="/ppt/slides/slide3.xml" Id="R2b527eebf5e64f2e" /><Relationship Type="http://schemas.openxmlformats.org/officeDocument/2006/relationships/slide" Target="/ppt/slides/slide4.xml" Id="R4bcc2b6c336a4f6a" /><Relationship Type="http://schemas.openxmlformats.org/officeDocument/2006/relationships/slide" Target="/ppt/slides/slide5.xml" Id="Ra31bfeba26544f43" /><Relationship Type="http://schemas.openxmlformats.org/officeDocument/2006/relationships/slide" Target="/ppt/slides/slide6.xml" Id="R200d5d1389ee4fb3" /><Relationship Type="http://schemas.openxmlformats.org/officeDocument/2006/relationships/slide" Target="/ppt/slides/slide7.xml" Id="R4c2af10144f04f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842bb703f148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7c5a1b9404be7" /><Relationship Type="http://schemas.openxmlformats.org/officeDocument/2006/relationships/theme" Target="/ppt/slideMasters/theme/theme1.xml" Id="R27e31a22dcb648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37c5a1b9404b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db44b88a644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edc1f07964b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f7957b7d047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33f45339442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83859ba7b4c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65ab95acb4a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9fbb01f2748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KLEVSUND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KLEVSUND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41 403 298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189 371 226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189 699 854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JOMAAS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vei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15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