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2b4a2d2a3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443520bc64ad3"/>
  </p:sldMasterIdLst>
  <p:sldIdLst>
    <p:sldId xmlns:r="http://schemas.openxmlformats.org/officeDocument/2006/relationships" id="256" r:id="R5e968a5c60834339"/>
    <p:sldId xmlns:r="http://schemas.openxmlformats.org/officeDocument/2006/relationships" id="257" r:id="Rb8bd59797b464c8d"/>
    <p:sldId xmlns:r="http://schemas.openxmlformats.org/officeDocument/2006/relationships" id="258" r:id="Rf40716bcc3c44705"/>
    <p:sldId xmlns:r="http://schemas.openxmlformats.org/officeDocument/2006/relationships" id="259" r:id="R3dc550b6b2e444e5"/>
    <p:sldId xmlns:r="http://schemas.openxmlformats.org/officeDocument/2006/relationships" id="260" r:id="R05dd481752544baa"/>
    <p:sldId xmlns:r="http://schemas.openxmlformats.org/officeDocument/2006/relationships" id="261" r:id="R2a86d1bfe264450b"/>
    <p:sldId xmlns:r="http://schemas.openxmlformats.org/officeDocument/2006/relationships" id="262" r:id="R1333e08c3453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443520bc64ad3" /><Relationship Type="http://schemas.openxmlformats.org/officeDocument/2006/relationships/slide" Target="/ppt/slides/slide1.xml" Id="R5e968a5c60834339" /><Relationship Type="http://schemas.openxmlformats.org/officeDocument/2006/relationships/slide" Target="/ppt/slides/slide2.xml" Id="Rb8bd59797b464c8d" /><Relationship Type="http://schemas.openxmlformats.org/officeDocument/2006/relationships/slide" Target="/ppt/slides/slide3.xml" Id="Rf40716bcc3c44705" /><Relationship Type="http://schemas.openxmlformats.org/officeDocument/2006/relationships/slide" Target="/ppt/slides/slide4.xml" Id="R3dc550b6b2e444e5" /><Relationship Type="http://schemas.openxmlformats.org/officeDocument/2006/relationships/slide" Target="/ppt/slides/slide5.xml" Id="R05dd481752544baa" /><Relationship Type="http://schemas.openxmlformats.org/officeDocument/2006/relationships/slide" Target="/ppt/slides/slide6.xml" Id="R2a86d1bfe264450b" /><Relationship Type="http://schemas.openxmlformats.org/officeDocument/2006/relationships/slide" Target="/ppt/slides/slide7.xml" Id="R1333e08c3453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cf3e9bf1f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28eec5314961" /><Relationship Type="http://schemas.openxmlformats.org/officeDocument/2006/relationships/theme" Target="/ppt/slideMasters/theme/theme1.xml" Id="R1dd680e044ec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e28eec531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fe880a61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97aed265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bd1fe169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06c476a9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aec90213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0431bfff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f85afaa8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34 501 399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74 094 494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VINJE MURI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Smestads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