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08c892a6a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778fff6874646"/>
  </p:sldMasterIdLst>
  <p:sldIdLst>
    <p:sldId xmlns:r="http://schemas.openxmlformats.org/officeDocument/2006/relationships" id="256" r:id="R80b1fafaac2e4191"/>
    <p:sldId xmlns:r="http://schemas.openxmlformats.org/officeDocument/2006/relationships" id="257" r:id="R38e04ac61ad84ca7"/>
    <p:sldId xmlns:r="http://schemas.openxmlformats.org/officeDocument/2006/relationships" id="258" r:id="R8550d0419d674a41"/>
    <p:sldId xmlns:r="http://schemas.openxmlformats.org/officeDocument/2006/relationships" id="259" r:id="Rdc583a8050ff4064"/>
    <p:sldId xmlns:r="http://schemas.openxmlformats.org/officeDocument/2006/relationships" id="260" r:id="R9f868be20eab42ff"/>
    <p:sldId xmlns:r="http://schemas.openxmlformats.org/officeDocument/2006/relationships" id="261" r:id="Rdc7d75b98e1f43be"/>
    <p:sldId xmlns:r="http://schemas.openxmlformats.org/officeDocument/2006/relationships" id="262" r:id="Rd7bd55b221a3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778fff6874646" /><Relationship Type="http://schemas.openxmlformats.org/officeDocument/2006/relationships/slide" Target="/ppt/slides/slide1.xml" Id="R80b1fafaac2e4191" /><Relationship Type="http://schemas.openxmlformats.org/officeDocument/2006/relationships/slide" Target="/ppt/slides/slide2.xml" Id="R38e04ac61ad84ca7" /><Relationship Type="http://schemas.openxmlformats.org/officeDocument/2006/relationships/slide" Target="/ppt/slides/slide3.xml" Id="R8550d0419d674a41" /><Relationship Type="http://schemas.openxmlformats.org/officeDocument/2006/relationships/slide" Target="/ppt/slides/slide4.xml" Id="Rdc583a8050ff4064" /><Relationship Type="http://schemas.openxmlformats.org/officeDocument/2006/relationships/slide" Target="/ppt/slides/slide5.xml" Id="R9f868be20eab42ff" /><Relationship Type="http://schemas.openxmlformats.org/officeDocument/2006/relationships/slide" Target="/ppt/slides/slide6.xml" Id="Rdc7d75b98e1f43be" /><Relationship Type="http://schemas.openxmlformats.org/officeDocument/2006/relationships/slide" Target="/ppt/slides/slide7.xml" Id="Rd7bd55b221a3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871ae0f7d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c5763c8849b3" /><Relationship Type="http://schemas.openxmlformats.org/officeDocument/2006/relationships/theme" Target="/ppt/slideMasters/theme/theme1.xml" Id="R50455c0ad511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3c5763c88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666d0ea21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e2bc6b3f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463e0bc02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cf630c0047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898f2e5b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0fe5ef39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aba8dfcc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A-B BYGGTJENESTER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A-B BYGGTJENESTER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2 520 535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2 539 591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HØVIK HOLE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PER-JOHNNY HOLE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Hole, Snoveien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A-B BYGGTJENESTER AS</a:t>
            </a:r>
          </a:p>
        </p:txBody>
      </p:sp>
    </p:spTree>
  </p:cSld>
  <p:clrMapOvr>
    <a:masterClrMapping xmlns:a="http://schemas.openxmlformats.org/drawingml/2006/main"/>
  </p:clrMapOvr>
</p:sld>
</file>