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f79c3f2bc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de3de59a249ee"/>
  </p:sldMasterIdLst>
  <p:sldIdLst>
    <p:sldId xmlns:r="http://schemas.openxmlformats.org/officeDocument/2006/relationships" id="256" r:id="R799aa6ac649e4ede"/>
    <p:sldId xmlns:r="http://schemas.openxmlformats.org/officeDocument/2006/relationships" id="257" r:id="R8a4a5f5dd5174f14"/>
    <p:sldId xmlns:r="http://schemas.openxmlformats.org/officeDocument/2006/relationships" id="258" r:id="R4a08cfc6294a4023"/>
    <p:sldId xmlns:r="http://schemas.openxmlformats.org/officeDocument/2006/relationships" id="259" r:id="Rd8620e888a7f47e0"/>
    <p:sldId xmlns:r="http://schemas.openxmlformats.org/officeDocument/2006/relationships" id="260" r:id="Rc73dcf27d6f341c0"/>
    <p:sldId xmlns:r="http://schemas.openxmlformats.org/officeDocument/2006/relationships" id="261" r:id="R4225f4f5da054e0c"/>
    <p:sldId xmlns:r="http://schemas.openxmlformats.org/officeDocument/2006/relationships" id="262" r:id="R99eb7654eab7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de3de59a249ee" /><Relationship Type="http://schemas.openxmlformats.org/officeDocument/2006/relationships/slide" Target="/ppt/slides/slide1.xml" Id="R799aa6ac649e4ede" /><Relationship Type="http://schemas.openxmlformats.org/officeDocument/2006/relationships/slide" Target="/ppt/slides/slide2.xml" Id="R8a4a5f5dd5174f14" /><Relationship Type="http://schemas.openxmlformats.org/officeDocument/2006/relationships/slide" Target="/ppt/slides/slide3.xml" Id="R4a08cfc6294a4023" /><Relationship Type="http://schemas.openxmlformats.org/officeDocument/2006/relationships/slide" Target="/ppt/slides/slide4.xml" Id="Rd8620e888a7f47e0" /><Relationship Type="http://schemas.openxmlformats.org/officeDocument/2006/relationships/slide" Target="/ppt/slides/slide5.xml" Id="Rc73dcf27d6f341c0" /><Relationship Type="http://schemas.openxmlformats.org/officeDocument/2006/relationships/slide" Target="/ppt/slides/slide6.xml" Id="R4225f4f5da054e0c" /><Relationship Type="http://schemas.openxmlformats.org/officeDocument/2006/relationships/slide" Target="/ppt/slides/slide7.xml" Id="R99eb7654eab7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13e7bbaba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5145d11384b36" /><Relationship Type="http://schemas.openxmlformats.org/officeDocument/2006/relationships/theme" Target="/ppt/slideMasters/theme/theme1.xml" Id="R9d087999f20d46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5145d11384b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5abb10581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9466f7bda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8b47976a8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9bb2a3414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8341fb0ed4c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cf37da18f49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d4e97bb55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−10 856 986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182 198 522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326 065 008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BJARRE E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Børresens alle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