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ce78c8971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7dcea31b049b5"/>
  </p:sldMasterIdLst>
  <p:sldIdLst>
    <p:sldId xmlns:r="http://schemas.openxmlformats.org/officeDocument/2006/relationships" id="256" r:id="Re50e50cfc9764ddd"/>
    <p:sldId xmlns:r="http://schemas.openxmlformats.org/officeDocument/2006/relationships" id="257" r:id="R1fb7b59d1b0c4ddf"/>
    <p:sldId xmlns:r="http://schemas.openxmlformats.org/officeDocument/2006/relationships" id="258" r:id="Rb67c986ffd5240b1"/>
    <p:sldId xmlns:r="http://schemas.openxmlformats.org/officeDocument/2006/relationships" id="259" r:id="R289f50e004c74211"/>
    <p:sldId xmlns:r="http://schemas.openxmlformats.org/officeDocument/2006/relationships" id="260" r:id="R6c2219af4e8b4530"/>
    <p:sldId xmlns:r="http://schemas.openxmlformats.org/officeDocument/2006/relationships" id="261" r:id="Rbbcd994a45514df2"/>
    <p:sldId xmlns:r="http://schemas.openxmlformats.org/officeDocument/2006/relationships" id="262" r:id="R4d891be93ba4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7dcea31b049b5" /><Relationship Type="http://schemas.openxmlformats.org/officeDocument/2006/relationships/slide" Target="/ppt/slides/slide1.xml" Id="Re50e50cfc9764ddd" /><Relationship Type="http://schemas.openxmlformats.org/officeDocument/2006/relationships/slide" Target="/ppt/slides/slide2.xml" Id="R1fb7b59d1b0c4ddf" /><Relationship Type="http://schemas.openxmlformats.org/officeDocument/2006/relationships/slide" Target="/ppt/slides/slide3.xml" Id="Rb67c986ffd5240b1" /><Relationship Type="http://schemas.openxmlformats.org/officeDocument/2006/relationships/slide" Target="/ppt/slides/slide4.xml" Id="R289f50e004c74211" /><Relationship Type="http://schemas.openxmlformats.org/officeDocument/2006/relationships/slide" Target="/ppt/slides/slide5.xml" Id="R6c2219af4e8b4530" /><Relationship Type="http://schemas.openxmlformats.org/officeDocument/2006/relationships/slide" Target="/ppt/slides/slide6.xml" Id="Rbbcd994a45514df2" /><Relationship Type="http://schemas.openxmlformats.org/officeDocument/2006/relationships/slide" Target="/ppt/slides/slide7.xml" Id="R4d891be93ba4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f3061d31a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5097b2d440f5" /><Relationship Type="http://schemas.openxmlformats.org/officeDocument/2006/relationships/theme" Target="/ppt/slideMasters/theme/theme1.xml" Id="R660041a84dbf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c5097b2d4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4cd778e2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996a4ea8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9a25ba15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f5df4a69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d144bca0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cc757f16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ba4aa49f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