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559bcc1c5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ec095fbfb4524"/>
  </p:sldMasterIdLst>
  <p:sldIdLst>
    <p:sldId xmlns:r="http://schemas.openxmlformats.org/officeDocument/2006/relationships" id="256" r:id="Rd8e218ddbb0340bd"/>
    <p:sldId xmlns:r="http://schemas.openxmlformats.org/officeDocument/2006/relationships" id="257" r:id="R702bcd0277004102"/>
    <p:sldId xmlns:r="http://schemas.openxmlformats.org/officeDocument/2006/relationships" id="258" r:id="Rb9ad3fea8eb74bc5"/>
    <p:sldId xmlns:r="http://schemas.openxmlformats.org/officeDocument/2006/relationships" id="259" r:id="R78ee0a3158d34076"/>
    <p:sldId xmlns:r="http://schemas.openxmlformats.org/officeDocument/2006/relationships" id="260" r:id="R88c64072a0d14140"/>
    <p:sldId xmlns:r="http://schemas.openxmlformats.org/officeDocument/2006/relationships" id="261" r:id="Rbfce2acb9ed84115"/>
    <p:sldId xmlns:r="http://schemas.openxmlformats.org/officeDocument/2006/relationships" id="262" r:id="Rf47ba275c6ce4d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ec095fbfb4524" /><Relationship Type="http://schemas.openxmlformats.org/officeDocument/2006/relationships/slide" Target="/ppt/slides/slide1.xml" Id="Rd8e218ddbb0340bd" /><Relationship Type="http://schemas.openxmlformats.org/officeDocument/2006/relationships/slide" Target="/ppt/slides/slide2.xml" Id="R702bcd0277004102" /><Relationship Type="http://schemas.openxmlformats.org/officeDocument/2006/relationships/slide" Target="/ppt/slides/slide3.xml" Id="Rb9ad3fea8eb74bc5" /><Relationship Type="http://schemas.openxmlformats.org/officeDocument/2006/relationships/slide" Target="/ppt/slides/slide4.xml" Id="R78ee0a3158d34076" /><Relationship Type="http://schemas.openxmlformats.org/officeDocument/2006/relationships/slide" Target="/ppt/slides/slide5.xml" Id="R88c64072a0d14140" /><Relationship Type="http://schemas.openxmlformats.org/officeDocument/2006/relationships/slide" Target="/ppt/slides/slide6.xml" Id="Rbfce2acb9ed84115" /><Relationship Type="http://schemas.openxmlformats.org/officeDocument/2006/relationships/slide" Target="/ppt/slides/slide7.xml" Id="Rf47ba275c6ce4d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5e9ec4c62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7462beaf84884" /><Relationship Type="http://schemas.openxmlformats.org/officeDocument/2006/relationships/theme" Target="/ppt/slideMasters/theme/theme1.xml" Id="Re9bac63ce47b45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7462beaf848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ffc0f5d30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7ee652b1642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2ae2b875e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68d3270f7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b6663bd54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9c0ca109a49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79e45c027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BJARRE E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BJARRE E FEVANG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599 768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22 548 876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22 909 356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BJARRE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