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dd937c03dc47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e1777480d74bdd"/>
  </p:sldMasterIdLst>
  <p:sldIdLst>
    <p:sldId xmlns:r="http://schemas.openxmlformats.org/officeDocument/2006/relationships" id="256" r:id="R04f0d894e93d4330"/>
    <p:sldId xmlns:r="http://schemas.openxmlformats.org/officeDocument/2006/relationships" id="257" r:id="R0432a279e16e4ed7"/>
    <p:sldId xmlns:r="http://schemas.openxmlformats.org/officeDocument/2006/relationships" id="258" r:id="R01b0147da155490b"/>
    <p:sldId xmlns:r="http://schemas.openxmlformats.org/officeDocument/2006/relationships" id="259" r:id="Rec488f43a12c44bb"/>
    <p:sldId xmlns:r="http://schemas.openxmlformats.org/officeDocument/2006/relationships" id="260" r:id="R7c6fa4b22d884c87"/>
    <p:sldId xmlns:r="http://schemas.openxmlformats.org/officeDocument/2006/relationships" id="261" r:id="R6c9770787001455b"/>
    <p:sldId xmlns:r="http://schemas.openxmlformats.org/officeDocument/2006/relationships" id="262" r:id="R14ee993a520c47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e1777480d74bdd" /><Relationship Type="http://schemas.openxmlformats.org/officeDocument/2006/relationships/slide" Target="/ppt/slides/slide1.xml" Id="R04f0d894e93d4330" /><Relationship Type="http://schemas.openxmlformats.org/officeDocument/2006/relationships/slide" Target="/ppt/slides/slide2.xml" Id="R0432a279e16e4ed7" /><Relationship Type="http://schemas.openxmlformats.org/officeDocument/2006/relationships/slide" Target="/ppt/slides/slide3.xml" Id="R01b0147da155490b" /><Relationship Type="http://schemas.openxmlformats.org/officeDocument/2006/relationships/slide" Target="/ppt/slides/slide4.xml" Id="Rec488f43a12c44bb" /><Relationship Type="http://schemas.openxmlformats.org/officeDocument/2006/relationships/slide" Target="/ppt/slides/slide5.xml" Id="R7c6fa4b22d884c87" /><Relationship Type="http://schemas.openxmlformats.org/officeDocument/2006/relationships/slide" Target="/ppt/slides/slide6.xml" Id="R6c9770787001455b" /><Relationship Type="http://schemas.openxmlformats.org/officeDocument/2006/relationships/slide" Target="/ppt/slides/slide7.xml" Id="R14ee993a520c47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6e6ba41ea949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ca12ce9b247ba" /><Relationship Type="http://schemas.openxmlformats.org/officeDocument/2006/relationships/theme" Target="/ppt/slideMasters/theme/theme1.xml" Id="R7905f13f1c754e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0ca12ce9b247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adc8765fd45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33a77a0bb4b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db3d971044d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4a0eb83b948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3498f69294f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017009e6345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0f09251094f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OLE A FEVANG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A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A FEVANG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A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A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A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1 722 270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1 562 066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1 589 720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27 680 240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28 881 692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A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FEVANG OLE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A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989 102 125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A FEVANG AS</a:t>
            </a:r>
          </a:p>
        </p:txBody>
      </p:sp>
    </p:spTree>
  </p:cSld>
  <p:clrMapOvr>
    <a:masterClrMapping xmlns:a="http://schemas.openxmlformats.org/drawingml/2006/main"/>
  </p:clrMapOvr>
</p:sld>
</file>