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1538f4c95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709a1a06d445f"/>
  </p:sldMasterIdLst>
  <p:sldIdLst>
    <p:sldId xmlns:r="http://schemas.openxmlformats.org/officeDocument/2006/relationships" id="256" r:id="Rb466a71de90e401d"/>
    <p:sldId xmlns:r="http://schemas.openxmlformats.org/officeDocument/2006/relationships" id="257" r:id="R5b170739aa9949ec"/>
    <p:sldId xmlns:r="http://schemas.openxmlformats.org/officeDocument/2006/relationships" id="258" r:id="R268ad60cc4de472e"/>
    <p:sldId xmlns:r="http://schemas.openxmlformats.org/officeDocument/2006/relationships" id="259" r:id="Rb23ef0fa907440e8"/>
    <p:sldId xmlns:r="http://schemas.openxmlformats.org/officeDocument/2006/relationships" id="260" r:id="R30afe819b4614509"/>
    <p:sldId xmlns:r="http://schemas.openxmlformats.org/officeDocument/2006/relationships" id="261" r:id="R1ad371e1bfe24849"/>
    <p:sldId xmlns:r="http://schemas.openxmlformats.org/officeDocument/2006/relationships" id="262" r:id="R7e23a8d323ab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709a1a06d445f" /><Relationship Type="http://schemas.openxmlformats.org/officeDocument/2006/relationships/slide" Target="/ppt/slides/slide1.xml" Id="Rb466a71de90e401d" /><Relationship Type="http://schemas.openxmlformats.org/officeDocument/2006/relationships/slide" Target="/ppt/slides/slide2.xml" Id="R5b170739aa9949ec" /><Relationship Type="http://schemas.openxmlformats.org/officeDocument/2006/relationships/slide" Target="/ppt/slides/slide3.xml" Id="R268ad60cc4de472e" /><Relationship Type="http://schemas.openxmlformats.org/officeDocument/2006/relationships/slide" Target="/ppt/slides/slide4.xml" Id="Rb23ef0fa907440e8" /><Relationship Type="http://schemas.openxmlformats.org/officeDocument/2006/relationships/slide" Target="/ppt/slides/slide5.xml" Id="R30afe819b4614509" /><Relationship Type="http://schemas.openxmlformats.org/officeDocument/2006/relationships/slide" Target="/ppt/slides/slide6.xml" Id="R1ad371e1bfe24849" /><Relationship Type="http://schemas.openxmlformats.org/officeDocument/2006/relationships/slide" Target="/ppt/slides/slide7.xml" Id="R7e23a8d323ab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452377153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66b6d63da4c8a" /><Relationship Type="http://schemas.openxmlformats.org/officeDocument/2006/relationships/theme" Target="/ppt/slideMasters/theme/theme1.xml" Id="R83713fd5844a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66b6d63da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a71052488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e6d743f5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bbcec84b1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e736ced2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191a5023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44aabde3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06f9b37e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 HAMAR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