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54be92609c74e5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3282f7d1d764e08"/>
  </p:sldMasterIdLst>
  <p:sldIdLst>
    <p:sldId xmlns:r="http://schemas.openxmlformats.org/officeDocument/2006/relationships" id="256" r:id="Rf4241361d99b4be1"/>
    <p:sldId xmlns:r="http://schemas.openxmlformats.org/officeDocument/2006/relationships" id="257" r:id="Re6a1f100ac8e485e"/>
    <p:sldId xmlns:r="http://schemas.openxmlformats.org/officeDocument/2006/relationships" id="258" r:id="Rd07e97c972e44110"/>
    <p:sldId xmlns:r="http://schemas.openxmlformats.org/officeDocument/2006/relationships" id="259" r:id="R6dbf24e01f284dfb"/>
    <p:sldId xmlns:r="http://schemas.openxmlformats.org/officeDocument/2006/relationships" id="260" r:id="R5d9b2229b25b4209"/>
    <p:sldId xmlns:r="http://schemas.openxmlformats.org/officeDocument/2006/relationships" id="261" r:id="R21de989c17144cf4"/>
    <p:sldId xmlns:r="http://schemas.openxmlformats.org/officeDocument/2006/relationships" id="262" r:id="R35b2375717774c1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282f7d1d764e08" /><Relationship Type="http://schemas.openxmlformats.org/officeDocument/2006/relationships/slide" Target="/ppt/slides/slide1.xml" Id="Rf4241361d99b4be1" /><Relationship Type="http://schemas.openxmlformats.org/officeDocument/2006/relationships/slide" Target="/ppt/slides/slide2.xml" Id="Re6a1f100ac8e485e" /><Relationship Type="http://schemas.openxmlformats.org/officeDocument/2006/relationships/slide" Target="/ppt/slides/slide3.xml" Id="Rd07e97c972e44110" /><Relationship Type="http://schemas.openxmlformats.org/officeDocument/2006/relationships/slide" Target="/ppt/slides/slide4.xml" Id="R6dbf24e01f284dfb" /><Relationship Type="http://schemas.openxmlformats.org/officeDocument/2006/relationships/slide" Target="/ppt/slides/slide5.xml" Id="R5d9b2229b25b4209" /><Relationship Type="http://schemas.openxmlformats.org/officeDocument/2006/relationships/slide" Target="/ppt/slides/slide6.xml" Id="R21de989c17144cf4" /><Relationship Type="http://schemas.openxmlformats.org/officeDocument/2006/relationships/slide" Target="/ppt/slides/slide7.xml" Id="R35b2375717774c1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9c5b1186b04cc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a59ce79a324abb" /><Relationship Type="http://schemas.openxmlformats.org/officeDocument/2006/relationships/theme" Target="/ppt/slideMasters/theme/theme1.xml" Id="Re4b391b16a13492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4a59ce79a324ab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564fdb248d4d5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fcd5a5539f45c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38e6110211482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4c791d387a4fd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7217ba7df74cf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d12e6e883e43c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86e7c6869a492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MJ TVEIT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MJ TVEIT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MJ TVEIT AS ble etablert [år] og holder til i Skjold.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MJ TVEIT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MJ TVEIT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MJ TVEIT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500 069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4 252 102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4 253 119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MJ TVEIT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TVEIT JARLE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TVEIT MARIT SYNNØVE BERGE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MJ TVEIT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Liaheio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5574 Skjold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52 76 71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jarle@tveit.no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www.tveit.no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989 107 429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MJ TVEIT AS</a:t>
            </a:r>
          </a:p>
        </p:txBody>
      </p:sp>
    </p:spTree>
  </p:cSld>
  <p:clrMapOvr>
    <a:masterClrMapping xmlns:a="http://schemas.openxmlformats.org/drawingml/2006/main"/>
  </p:clrMapOvr>
</p:sld>
</file>