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63af61dbdc45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4d304dcd204b36"/>
  </p:sldMasterIdLst>
  <p:sldIdLst>
    <p:sldId xmlns:r="http://schemas.openxmlformats.org/officeDocument/2006/relationships" id="256" r:id="R40ceb413cf964e3e"/>
    <p:sldId xmlns:r="http://schemas.openxmlformats.org/officeDocument/2006/relationships" id="257" r:id="Re8b5d468785e4777"/>
    <p:sldId xmlns:r="http://schemas.openxmlformats.org/officeDocument/2006/relationships" id="258" r:id="Rdab103f56fb9485e"/>
    <p:sldId xmlns:r="http://schemas.openxmlformats.org/officeDocument/2006/relationships" id="259" r:id="Rc76cdade36c742d1"/>
    <p:sldId xmlns:r="http://schemas.openxmlformats.org/officeDocument/2006/relationships" id="260" r:id="Rf5d5a69ffd834fe5"/>
    <p:sldId xmlns:r="http://schemas.openxmlformats.org/officeDocument/2006/relationships" id="261" r:id="R8c066aa5cd464983"/>
    <p:sldId xmlns:r="http://schemas.openxmlformats.org/officeDocument/2006/relationships" id="262" r:id="R84952b25655a4d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d304dcd204b36" /><Relationship Type="http://schemas.openxmlformats.org/officeDocument/2006/relationships/slide" Target="/ppt/slides/slide1.xml" Id="R40ceb413cf964e3e" /><Relationship Type="http://schemas.openxmlformats.org/officeDocument/2006/relationships/slide" Target="/ppt/slides/slide2.xml" Id="Re8b5d468785e4777" /><Relationship Type="http://schemas.openxmlformats.org/officeDocument/2006/relationships/slide" Target="/ppt/slides/slide3.xml" Id="Rdab103f56fb9485e" /><Relationship Type="http://schemas.openxmlformats.org/officeDocument/2006/relationships/slide" Target="/ppt/slides/slide4.xml" Id="Rc76cdade36c742d1" /><Relationship Type="http://schemas.openxmlformats.org/officeDocument/2006/relationships/slide" Target="/ppt/slides/slide5.xml" Id="Rf5d5a69ffd834fe5" /><Relationship Type="http://schemas.openxmlformats.org/officeDocument/2006/relationships/slide" Target="/ppt/slides/slide6.xml" Id="R8c066aa5cd464983" /><Relationship Type="http://schemas.openxmlformats.org/officeDocument/2006/relationships/slide" Target="/ppt/slides/slide7.xml" Id="R84952b25655a4d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0a750931647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35370704849da" /><Relationship Type="http://schemas.openxmlformats.org/officeDocument/2006/relationships/theme" Target="/ppt/slideMasters/theme/theme1.xml" Id="Rcbccd8b3c7e744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935370704849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cc3fb831e46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c078387d347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8f5bbab1c4a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ce2d99f8d44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ae9ea4a4043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3210115d140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afddb206247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SATURN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SATURN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163 132 000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160 567 000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124 776 000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1 341 703 000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1 497 380 000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BRYNJAR KR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INVEST AS  –  30,1 %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KRIFO INVEST AS  –  20,1 %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BRYNJAR KR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