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b452790b1f41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7fb28e8c064540"/>
  </p:sldMasterIdLst>
  <p:sldIdLst>
    <p:sldId xmlns:r="http://schemas.openxmlformats.org/officeDocument/2006/relationships" id="256" r:id="R69aa48c2c8d74de3"/>
    <p:sldId xmlns:r="http://schemas.openxmlformats.org/officeDocument/2006/relationships" id="257" r:id="Rc04ed1d4e3c4418a"/>
    <p:sldId xmlns:r="http://schemas.openxmlformats.org/officeDocument/2006/relationships" id="258" r:id="Re7b34f57b5fa49d7"/>
    <p:sldId xmlns:r="http://schemas.openxmlformats.org/officeDocument/2006/relationships" id="259" r:id="R8d1181e34ae94a7a"/>
    <p:sldId xmlns:r="http://schemas.openxmlformats.org/officeDocument/2006/relationships" id="260" r:id="R50f9344c372844d7"/>
    <p:sldId xmlns:r="http://schemas.openxmlformats.org/officeDocument/2006/relationships" id="261" r:id="R16487644ddba473b"/>
    <p:sldId xmlns:r="http://schemas.openxmlformats.org/officeDocument/2006/relationships" id="262" r:id="Rc658681151d1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fb28e8c064540" /><Relationship Type="http://schemas.openxmlformats.org/officeDocument/2006/relationships/slide" Target="/ppt/slides/slide1.xml" Id="R69aa48c2c8d74de3" /><Relationship Type="http://schemas.openxmlformats.org/officeDocument/2006/relationships/slide" Target="/ppt/slides/slide2.xml" Id="Rc04ed1d4e3c4418a" /><Relationship Type="http://schemas.openxmlformats.org/officeDocument/2006/relationships/slide" Target="/ppt/slides/slide3.xml" Id="Re7b34f57b5fa49d7" /><Relationship Type="http://schemas.openxmlformats.org/officeDocument/2006/relationships/slide" Target="/ppt/slides/slide4.xml" Id="R8d1181e34ae94a7a" /><Relationship Type="http://schemas.openxmlformats.org/officeDocument/2006/relationships/slide" Target="/ppt/slides/slide5.xml" Id="R50f9344c372844d7" /><Relationship Type="http://schemas.openxmlformats.org/officeDocument/2006/relationships/slide" Target="/ppt/slides/slide6.xml" Id="R16487644ddba473b" /><Relationship Type="http://schemas.openxmlformats.org/officeDocument/2006/relationships/slide" Target="/ppt/slides/slide7.xml" Id="Rc658681151d1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4e8ac0b6849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5aca2d373452a" /><Relationship Type="http://schemas.openxmlformats.org/officeDocument/2006/relationships/theme" Target="/ppt/slideMasters/theme/theme1.xml" Id="R6b7be673665548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5aca2d373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3f7ef35cd44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032980d34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3cf110bc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30a4934bd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27c537ba64a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c278ccd3e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fca904d0e41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CETUS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CETUS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4 661 688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 SØRENSEN  –  71,2 %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SO YUN SØRENSEN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HELEN SØRENSEN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SØRENSEN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Jørgensens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05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sigmund.s@polarkonsult.com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989 110 306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CETUS INVEST AS</a:t>
            </a:r>
          </a:p>
        </p:txBody>
      </p:sp>
    </p:spTree>
  </p:cSld>
  <p:clrMapOvr>
    <a:masterClrMapping xmlns:a="http://schemas.openxmlformats.org/drawingml/2006/main"/>
  </p:clrMapOvr>
</p:sld>
</file>