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07e7cd82fa46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fecd24b3fa4ae7"/>
  </p:sldMasterIdLst>
  <p:sldIdLst>
    <p:sldId xmlns:r="http://schemas.openxmlformats.org/officeDocument/2006/relationships" id="256" r:id="R9c9f4a5ef526454a"/>
    <p:sldId xmlns:r="http://schemas.openxmlformats.org/officeDocument/2006/relationships" id="257" r:id="R1b1fb82defcd4bfe"/>
    <p:sldId xmlns:r="http://schemas.openxmlformats.org/officeDocument/2006/relationships" id="258" r:id="R9903e9e3f8f04806"/>
    <p:sldId xmlns:r="http://schemas.openxmlformats.org/officeDocument/2006/relationships" id="259" r:id="Rcc3eacbe1db8471a"/>
    <p:sldId xmlns:r="http://schemas.openxmlformats.org/officeDocument/2006/relationships" id="260" r:id="R6cac6b64d8b749fa"/>
    <p:sldId xmlns:r="http://schemas.openxmlformats.org/officeDocument/2006/relationships" id="261" r:id="R81cd81b4757449a5"/>
    <p:sldId xmlns:r="http://schemas.openxmlformats.org/officeDocument/2006/relationships" id="262" r:id="R24f25e01ef0f46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fecd24b3fa4ae7" /><Relationship Type="http://schemas.openxmlformats.org/officeDocument/2006/relationships/slide" Target="/ppt/slides/slide1.xml" Id="R9c9f4a5ef526454a" /><Relationship Type="http://schemas.openxmlformats.org/officeDocument/2006/relationships/slide" Target="/ppt/slides/slide2.xml" Id="R1b1fb82defcd4bfe" /><Relationship Type="http://schemas.openxmlformats.org/officeDocument/2006/relationships/slide" Target="/ppt/slides/slide3.xml" Id="R9903e9e3f8f04806" /><Relationship Type="http://schemas.openxmlformats.org/officeDocument/2006/relationships/slide" Target="/ppt/slides/slide4.xml" Id="Rcc3eacbe1db8471a" /><Relationship Type="http://schemas.openxmlformats.org/officeDocument/2006/relationships/slide" Target="/ppt/slides/slide5.xml" Id="R6cac6b64d8b749fa" /><Relationship Type="http://schemas.openxmlformats.org/officeDocument/2006/relationships/slide" Target="/ppt/slides/slide6.xml" Id="R81cd81b4757449a5" /><Relationship Type="http://schemas.openxmlformats.org/officeDocument/2006/relationships/slide" Target="/ppt/slides/slide7.xml" Id="R24f25e01ef0f46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70b729627c4d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acbd7101b4377" /><Relationship Type="http://schemas.openxmlformats.org/officeDocument/2006/relationships/theme" Target="/ppt/slideMasters/theme/theme1.xml" Id="R5c1f5dbd831449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8acbd7101b43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8f7724e8b4c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8db9a89b34d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cbfd1e6124a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cd772973741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1d9d924cd4c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4e0e0cd014c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7acef25184e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VEIBY AKONTO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VEIBY AKONTO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51 176 268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6 172 411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5 519 791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12 080 996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28 358 095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74,0 %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VØ PARTNER AS  –  26,0 %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Hvervenmoveien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32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vvapost@ecit.no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989 111 647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