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60b421fd3048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6d5eca284c4bbb"/>
  </p:sldMasterIdLst>
  <p:sldIdLst>
    <p:sldId xmlns:r="http://schemas.openxmlformats.org/officeDocument/2006/relationships" id="256" r:id="R581215b9f46244ee"/>
    <p:sldId xmlns:r="http://schemas.openxmlformats.org/officeDocument/2006/relationships" id="257" r:id="R639c01b5a06c4a82"/>
    <p:sldId xmlns:r="http://schemas.openxmlformats.org/officeDocument/2006/relationships" id="258" r:id="Rc1688e40b9184f31"/>
    <p:sldId xmlns:r="http://schemas.openxmlformats.org/officeDocument/2006/relationships" id="259" r:id="Rb8c69e1053b14dae"/>
    <p:sldId xmlns:r="http://schemas.openxmlformats.org/officeDocument/2006/relationships" id="260" r:id="Ra2b88ee698994aef"/>
    <p:sldId xmlns:r="http://schemas.openxmlformats.org/officeDocument/2006/relationships" id="261" r:id="R58939f4c9b7e4aa3"/>
    <p:sldId xmlns:r="http://schemas.openxmlformats.org/officeDocument/2006/relationships" id="262" r:id="R3a723da00c2b42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6d5eca284c4bbb" /><Relationship Type="http://schemas.openxmlformats.org/officeDocument/2006/relationships/slide" Target="/ppt/slides/slide1.xml" Id="R581215b9f46244ee" /><Relationship Type="http://schemas.openxmlformats.org/officeDocument/2006/relationships/slide" Target="/ppt/slides/slide2.xml" Id="R639c01b5a06c4a82" /><Relationship Type="http://schemas.openxmlformats.org/officeDocument/2006/relationships/slide" Target="/ppt/slides/slide3.xml" Id="Rc1688e40b9184f31" /><Relationship Type="http://schemas.openxmlformats.org/officeDocument/2006/relationships/slide" Target="/ppt/slides/slide4.xml" Id="Rb8c69e1053b14dae" /><Relationship Type="http://schemas.openxmlformats.org/officeDocument/2006/relationships/slide" Target="/ppt/slides/slide5.xml" Id="Ra2b88ee698994aef" /><Relationship Type="http://schemas.openxmlformats.org/officeDocument/2006/relationships/slide" Target="/ppt/slides/slide6.xml" Id="R58939f4c9b7e4aa3" /><Relationship Type="http://schemas.openxmlformats.org/officeDocument/2006/relationships/slide" Target="/ppt/slides/slide7.xml" Id="R3a723da00c2b42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eb8e3f630c48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5e20fd9ea423e" /><Relationship Type="http://schemas.openxmlformats.org/officeDocument/2006/relationships/theme" Target="/ppt/slideMasters/theme/theme1.xml" Id="R780457e944ca4d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d5e20fd9ea42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8ec565aa949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eb89eb4624a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640f434cb40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433d1f5d948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a0f0d52604a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2bed31f6c4d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72be89e5144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NIKARO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NIKARO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−205 398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−505 191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10 676 230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24 560 764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GRETHE STRAND AASNÆS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Villaveien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46 81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989 111 760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NIKARO AS</a:t>
            </a:r>
          </a:p>
        </p:txBody>
      </p:sp>
    </p:spTree>
  </p:cSld>
  <p:clrMapOvr>
    <a:masterClrMapping xmlns:a="http://schemas.openxmlformats.org/drawingml/2006/main"/>
  </p:clrMapOvr>
</p:sld>
</file>