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1d80afbea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9cbafc7e54a80"/>
  </p:sldMasterIdLst>
  <p:sldIdLst>
    <p:sldId xmlns:r="http://schemas.openxmlformats.org/officeDocument/2006/relationships" id="256" r:id="Rc3b99b2138004415"/>
    <p:sldId xmlns:r="http://schemas.openxmlformats.org/officeDocument/2006/relationships" id="257" r:id="R1a7cc574f40f4b7c"/>
    <p:sldId xmlns:r="http://schemas.openxmlformats.org/officeDocument/2006/relationships" id="258" r:id="R093e611e9ff74cf8"/>
    <p:sldId xmlns:r="http://schemas.openxmlformats.org/officeDocument/2006/relationships" id="259" r:id="R813598f8a2ae4e47"/>
    <p:sldId xmlns:r="http://schemas.openxmlformats.org/officeDocument/2006/relationships" id="260" r:id="R024fd971ad084c5f"/>
    <p:sldId xmlns:r="http://schemas.openxmlformats.org/officeDocument/2006/relationships" id="261" r:id="R8e2d90447afd41ca"/>
    <p:sldId xmlns:r="http://schemas.openxmlformats.org/officeDocument/2006/relationships" id="262" r:id="R9fa2fad3d1a348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9cbafc7e54a80" /><Relationship Type="http://schemas.openxmlformats.org/officeDocument/2006/relationships/slide" Target="/ppt/slides/slide1.xml" Id="Rc3b99b2138004415" /><Relationship Type="http://schemas.openxmlformats.org/officeDocument/2006/relationships/slide" Target="/ppt/slides/slide2.xml" Id="R1a7cc574f40f4b7c" /><Relationship Type="http://schemas.openxmlformats.org/officeDocument/2006/relationships/slide" Target="/ppt/slides/slide3.xml" Id="R093e611e9ff74cf8" /><Relationship Type="http://schemas.openxmlformats.org/officeDocument/2006/relationships/slide" Target="/ppt/slides/slide4.xml" Id="R813598f8a2ae4e47" /><Relationship Type="http://schemas.openxmlformats.org/officeDocument/2006/relationships/slide" Target="/ppt/slides/slide5.xml" Id="R024fd971ad084c5f" /><Relationship Type="http://schemas.openxmlformats.org/officeDocument/2006/relationships/slide" Target="/ppt/slides/slide6.xml" Id="R8e2d90447afd41ca" /><Relationship Type="http://schemas.openxmlformats.org/officeDocument/2006/relationships/slide" Target="/ppt/slides/slide7.xml" Id="R9fa2fad3d1a348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07590b9d1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55452fcaf4f29" /><Relationship Type="http://schemas.openxmlformats.org/officeDocument/2006/relationships/theme" Target="/ppt/slideMasters/theme/theme1.xml" Id="Rc472aceb8e004f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55452fcaf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9fca8a8a4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ff9a7d0c8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d199e2d82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5e5b6aefc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f4e94329a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808bf0674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df8466cb1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192 869 670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206 966 741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Storoddan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38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