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3e24c9d63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e33587ca84182"/>
  </p:sldMasterIdLst>
  <p:sldIdLst>
    <p:sldId xmlns:r="http://schemas.openxmlformats.org/officeDocument/2006/relationships" id="256" r:id="R172ae44034904379"/>
    <p:sldId xmlns:r="http://schemas.openxmlformats.org/officeDocument/2006/relationships" id="257" r:id="Rc2ecf5aadd2747f2"/>
    <p:sldId xmlns:r="http://schemas.openxmlformats.org/officeDocument/2006/relationships" id="258" r:id="R127211d6903841fd"/>
    <p:sldId xmlns:r="http://schemas.openxmlformats.org/officeDocument/2006/relationships" id="259" r:id="Rd488c2501f314581"/>
    <p:sldId xmlns:r="http://schemas.openxmlformats.org/officeDocument/2006/relationships" id="260" r:id="Rfb333871cd864edb"/>
    <p:sldId xmlns:r="http://schemas.openxmlformats.org/officeDocument/2006/relationships" id="261" r:id="Rc724aa1dee5e49d3"/>
    <p:sldId xmlns:r="http://schemas.openxmlformats.org/officeDocument/2006/relationships" id="262" r:id="R67c441e4762a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e33587ca84182" /><Relationship Type="http://schemas.openxmlformats.org/officeDocument/2006/relationships/slide" Target="/ppt/slides/slide1.xml" Id="R172ae44034904379" /><Relationship Type="http://schemas.openxmlformats.org/officeDocument/2006/relationships/slide" Target="/ppt/slides/slide2.xml" Id="Rc2ecf5aadd2747f2" /><Relationship Type="http://schemas.openxmlformats.org/officeDocument/2006/relationships/slide" Target="/ppt/slides/slide3.xml" Id="R127211d6903841fd" /><Relationship Type="http://schemas.openxmlformats.org/officeDocument/2006/relationships/slide" Target="/ppt/slides/slide4.xml" Id="Rd488c2501f314581" /><Relationship Type="http://schemas.openxmlformats.org/officeDocument/2006/relationships/slide" Target="/ppt/slides/slide5.xml" Id="Rfb333871cd864edb" /><Relationship Type="http://schemas.openxmlformats.org/officeDocument/2006/relationships/slide" Target="/ppt/slides/slide6.xml" Id="Rc724aa1dee5e49d3" /><Relationship Type="http://schemas.openxmlformats.org/officeDocument/2006/relationships/slide" Target="/ppt/slides/slide7.xml" Id="R67c441e4762a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13ccb599949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ff5456cf94168" /><Relationship Type="http://schemas.openxmlformats.org/officeDocument/2006/relationships/theme" Target="/ppt/slideMasters/theme/theme1.xml" Id="R5ca3f9f86fa3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ff5456cf941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06a95c337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40e8dd661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2f6f8e5c8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a2b1ac2754b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dbb313cdd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07085ca274d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8433fb6d8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13 769 998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7 986 054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32 520 277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ERLING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E Lunde, Jacob Sæthres veg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989 114 980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