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d168138f0d41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da8033006442a2"/>
  </p:sldMasterIdLst>
  <p:sldIdLst>
    <p:sldId xmlns:r="http://schemas.openxmlformats.org/officeDocument/2006/relationships" id="256" r:id="R54bf132af579470a"/>
    <p:sldId xmlns:r="http://schemas.openxmlformats.org/officeDocument/2006/relationships" id="257" r:id="R893174f2d9804563"/>
    <p:sldId xmlns:r="http://schemas.openxmlformats.org/officeDocument/2006/relationships" id="258" r:id="Rf017706a81154089"/>
    <p:sldId xmlns:r="http://schemas.openxmlformats.org/officeDocument/2006/relationships" id="259" r:id="Re24625f9d95747b3"/>
    <p:sldId xmlns:r="http://schemas.openxmlformats.org/officeDocument/2006/relationships" id="260" r:id="Rb747f908b52c424c"/>
    <p:sldId xmlns:r="http://schemas.openxmlformats.org/officeDocument/2006/relationships" id="261" r:id="R8516e3ebc5ce4308"/>
    <p:sldId xmlns:r="http://schemas.openxmlformats.org/officeDocument/2006/relationships" id="262" r:id="R185000acde4f4b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da8033006442a2" /><Relationship Type="http://schemas.openxmlformats.org/officeDocument/2006/relationships/slide" Target="/ppt/slides/slide1.xml" Id="R54bf132af579470a" /><Relationship Type="http://schemas.openxmlformats.org/officeDocument/2006/relationships/slide" Target="/ppt/slides/slide2.xml" Id="R893174f2d9804563" /><Relationship Type="http://schemas.openxmlformats.org/officeDocument/2006/relationships/slide" Target="/ppt/slides/slide3.xml" Id="Rf017706a81154089" /><Relationship Type="http://schemas.openxmlformats.org/officeDocument/2006/relationships/slide" Target="/ppt/slides/slide4.xml" Id="Re24625f9d95747b3" /><Relationship Type="http://schemas.openxmlformats.org/officeDocument/2006/relationships/slide" Target="/ppt/slides/slide5.xml" Id="Rb747f908b52c424c" /><Relationship Type="http://schemas.openxmlformats.org/officeDocument/2006/relationships/slide" Target="/ppt/slides/slide6.xml" Id="R8516e3ebc5ce4308" /><Relationship Type="http://schemas.openxmlformats.org/officeDocument/2006/relationships/slide" Target="/ppt/slides/slide7.xml" Id="R185000acde4f4b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956b1768b34b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532a3228a4659" /><Relationship Type="http://schemas.openxmlformats.org/officeDocument/2006/relationships/theme" Target="/ppt/slideMasters/theme/theme1.xml" Id="Rdbc22c50382d4d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d532a3228a46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1e488d56c40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a3e469afb4b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1d73ce56c49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9b52bd0c540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f1f8f2df048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7e7e9709842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cd476e70541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MCE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MCE HOLDING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3 221 272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2 345 094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19 389 129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574 905 025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631 773 855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CHRISTOFFER EGGE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Hopsnesvegen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13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morten@eggeroadpark.no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989 118 870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MCE HOLDING AS</a:t>
            </a:r>
          </a:p>
        </p:txBody>
      </p:sp>
    </p:spTree>
  </p:cSld>
  <p:clrMapOvr>
    <a:masterClrMapping xmlns:a="http://schemas.openxmlformats.org/drawingml/2006/main"/>
  </p:clrMapOvr>
</p:sld>
</file>