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fad492726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024b0a6df4649"/>
  </p:sldMasterIdLst>
  <p:sldIdLst>
    <p:sldId xmlns:r="http://schemas.openxmlformats.org/officeDocument/2006/relationships" id="256" r:id="R576896c96b2e4a76"/>
    <p:sldId xmlns:r="http://schemas.openxmlformats.org/officeDocument/2006/relationships" id="257" r:id="Rd3efff0d7b2e4c37"/>
    <p:sldId xmlns:r="http://schemas.openxmlformats.org/officeDocument/2006/relationships" id="258" r:id="Rba9241d545244f3d"/>
    <p:sldId xmlns:r="http://schemas.openxmlformats.org/officeDocument/2006/relationships" id="259" r:id="R9bff45a33c2c4d69"/>
    <p:sldId xmlns:r="http://schemas.openxmlformats.org/officeDocument/2006/relationships" id="260" r:id="Rc7bbf135f5484b0a"/>
    <p:sldId xmlns:r="http://schemas.openxmlformats.org/officeDocument/2006/relationships" id="261" r:id="R91938769c374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024b0a6df4649" /><Relationship Type="http://schemas.openxmlformats.org/officeDocument/2006/relationships/slide" Target="/ppt/slides/slide1.xml" Id="R576896c96b2e4a76" /><Relationship Type="http://schemas.openxmlformats.org/officeDocument/2006/relationships/slide" Target="/ppt/slides/slide2.xml" Id="Rd3efff0d7b2e4c37" /><Relationship Type="http://schemas.openxmlformats.org/officeDocument/2006/relationships/slide" Target="/ppt/slides/slide3.xml" Id="Rba9241d545244f3d" /><Relationship Type="http://schemas.openxmlformats.org/officeDocument/2006/relationships/slide" Target="/ppt/slides/slide4.xml" Id="R9bff45a33c2c4d69" /><Relationship Type="http://schemas.openxmlformats.org/officeDocument/2006/relationships/slide" Target="/ppt/slides/slide5.xml" Id="Rc7bbf135f5484b0a" /><Relationship Type="http://schemas.openxmlformats.org/officeDocument/2006/relationships/slide" Target="/ppt/slides/slide6.xml" Id="R91938769c374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5a7e5a3ea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7996b47634e29" /><Relationship Type="http://schemas.openxmlformats.org/officeDocument/2006/relationships/theme" Target="/ppt/slideMasters/theme/theme1.xml" Id="R4211dabaafe4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7996b4763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3d46a179f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d1278ef01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247fe9b64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4230d9f62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11990144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b6a920854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 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OHANA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165 005 541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166 172 965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