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69fc76335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7a87ab5e04bca"/>
  </p:sldMasterIdLst>
  <p:sldIdLst>
    <p:sldId xmlns:r="http://schemas.openxmlformats.org/officeDocument/2006/relationships" id="256" r:id="R085c583656004ea8"/>
    <p:sldId xmlns:r="http://schemas.openxmlformats.org/officeDocument/2006/relationships" id="257" r:id="R618d063490e44ef8"/>
    <p:sldId xmlns:r="http://schemas.openxmlformats.org/officeDocument/2006/relationships" id="258" r:id="R39d58eab30a9413d"/>
    <p:sldId xmlns:r="http://schemas.openxmlformats.org/officeDocument/2006/relationships" id="259" r:id="Ra46eff7e1f004525"/>
    <p:sldId xmlns:r="http://schemas.openxmlformats.org/officeDocument/2006/relationships" id="260" r:id="R6dc5c1fed3434df2"/>
    <p:sldId xmlns:r="http://schemas.openxmlformats.org/officeDocument/2006/relationships" id="261" r:id="Rf3e2e4a5ed7d4476"/>
    <p:sldId xmlns:r="http://schemas.openxmlformats.org/officeDocument/2006/relationships" id="262" r:id="R08a6ddbac38f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7a87ab5e04bca" /><Relationship Type="http://schemas.openxmlformats.org/officeDocument/2006/relationships/slide" Target="/ppt/slides/slide1.xml" Id="R085c583656004ea8" /><Relationship Type="http://schemas.openxmlformats.org/officeDocument/2006/relationships/slide" Target="/ppt/slides/slide2.xml" Id="R618d063490e44ef8" /><Relationship Type="http://schemas.openxmlformats.org/officeDocument/2006/relationships/slide" Target="/ppt/slides/slide3.xml" Id="R39d58eab30a9413d" /><Relationship Type="http://schemas.openxmlformats.org/officeDocument/2006/relationships/slide" Target="/ppt/slides/slide4.xml" Id="Ra46eff7e1f004525" /><Relationship Type="http://schemas.openxmlformats.org/officeDocument/2006/relationships/slide" Target="/ppt/slides/slide5.xml" Id="R6dc5c1fed3434df2" /><Relationship Type="http://schemas.openxmlformats.org/officeDocument/2006/relationships/slide" Target="/ppt/slides/slide6.xml" Id="Rf3e2e4a5ed7d4476" /><Relationship Type="http://schemas.openxmlformats.org/officeDocument/2006/relationships/slide" Target="/ppt/slides/slide7.xml" Id="R08a6ddbac38f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3c91b5dac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da390d454f75" /><Relationship Type="http://schemas.openxmlformats.org/officeDocument/2006/relationships/theme" Target="/ppt/slideMasters/theme/theme1.xml" Id="R796a856dda0b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fda390d45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c38d4421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df1bf5ac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787c631a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e8017501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b94a7f54a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673356711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ff0c77d3d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