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7870443cc7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e036448b44c3b"/>
  </p:sldMasterIdLst>
  <p:sldIdLst>
    <p:sldId xmlns:r="http://schemas.openxmlformats.org/officeDocument/2006/relationships" id="256" r:id="R4022c22b4fa34d2d"/>
    <p:sldId xmlns:r="http://schemas.openxmlformats.org/officeDocument/2006/relationships" id="257" r:id="R9897dc330ba94cc8"/>
    <p:sldId xmlns:r="http://schemas.openxmlformats.org/officeDocument/2006/relationships" id="258" r:id="R07f5e20c59b84a8d"/>
    <p:sldId xmlns:r="http://schemas.openxmlformats.org/officeDocument/2006/relationships" id="259" r:id="R069807c8782c4a17"/>
    <p:sldId xmlns:r="http://schemas.openxmlformats.org/officeDocument/2006/relationships" id="260" r:id="R0ef2567ca0eb4641"/>
    <p:sldId xmlns:r="http://schemas.openxmlformats.org/officeDocument/2006/relationships" id="261" r:id="R18319837b5d64b0d"/>
    <p:sldId xmlns:r="http://schemas.openxmlformats.org/officeDocument/2006/relationships" id="262" r:id="Re5957705e4ad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e036448b44c3b" /><Relationship Type="http://schemas.openxmlformats.org/officeDocument/2006/relationships/slide" Target="/ppt/slides/slide1.xml" Id="R4022c22b4fa34d2d" /><Relationship Type="http://schemas.openxmlformats.org/officeDocument/2006/relationships/slide" Target="/ppt/slides/slide2.xml" Id="R9897dc330ba94cc8" /><Relationship Type="http://schemas.openxmlformats.org/officeDocument/2006/relationships/slide" Target="/ppt/slides/slide3.xml" Id="R07f5e20c59b84a8d" /><Relationship Type="http://schemas.openxmlformats.org/officeDocument/2006/relationships/slide" Target="/ppt/slides/slide4.xml" Id="R069807c8782c4a17" /><Relationship Type="http://schemas.openxmlformats.org/officeDocument/2006/relationships/slide" Target="/ppt/slides/slide5.xml" Id="R0ef2567ca0eb4641" /><Relationship Type="http://schemas.openxmlformats.org/officeDocument/2006/relationships/slide" Target="/ppt/slides/slide6.xml" Id="R18319837b5d64b0d" /><Relationship Type="http://schemas.openxmlformats.org/officeDocument/2006/relationships/slide" Target="/ppt/slides/slide7.xml" Id="Re5957705e4ad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cfda04d2241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541ee29634f58" /><Relationship Type="http://schemas.openxmlformats.org/officeDocument/2006/relationships/theme" Target="/ppt/slideMasters/theme/theme1.xml" Id="R794c9b6cf95846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541ee2963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7f18a84344f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85f6913f8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e6f3f1698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50637e4254a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704cae0b6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190064a4947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fe25cd30d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MARIUS WESTBØ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WESTBØ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28 224 452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232 521 448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233 269 771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MARIUS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MARIUS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