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1c4a19077640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27e8a63287431e"/>
  </p:sldMasterIdLst>
  <p:sldIdLst>
    <p:sldId xmlns:r="http://schemas.openxmlformats.org/officeDocument/2006/relationships" id="256" r:id="R2e91deea101c42f8"/>
    <p:sldId xmlns:r="http://schemas.openxmlformats.org/officeDocument/2006/relationships" id="257" r:id="R76947477177a40ad"/>
    <p:sldId xmlns:r="http://schemas.openxmlformats.org/officeDocument/2006/relationships" id="258" r:id="R189111979e5e4c53"/>
    <p:sldId xmlns:r="http://schemas.openxmlformats.org/officeDocument/2006/relationships" id="259" r:id="R87321a23ef1f46b6"/>
    <p:sldId xmlns:r="http://schemas.openxmlformats.org/officeDocument/2006/relationships" id="260" r:id="R3f5a4a9b9dce4d7c"/>
    <p:sldId xmlns:r="http://schemas.openxmlformats.org/officeDocument/2006/relationships" id="261" r:id="R36613b040ef748af"/>
    <p:sldId xmlns:r="http://schemas.openxmlformats.org/officeDocument/2006/relationships" id="262" r:id="R8ec897074e0c45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7e8a63287431e" /><Relationship Type="http://schemas.openxmlformats.org/officeDocument/2006/relationships/slide" Target="/ppt/slides/slide1.xml" Id="R2e91deea101c42f8" /><Relationship Type="http://schemas.openxmlformats.org/officeDocument/2006/relationships/slide" Target="/ppt/slides/slide2.xml" Id="R76947477177a40ad" /><Relationship Type="http://schemas.openxmlformats.org/officeDocument/2006/relationships/slide" Target="/ppt/slides/slide3.xml" Id="R189111979e5e4c53" /><Relationship Type="http://schemas.openxmlformats.org/officeDocument/2006/relationships/slide" Target="/ppt/slides/slide4.xml" Id="R87321a23ef1f46b6" /><Relationship Type="http://schemas.openxmlformats.org/officeDocument/2006/relationships/slide" Target="/ppt/slides/slide5.xml" Id="R3f5a4a9b9dce4d7c" /><Relationship Type="http://schemas.openxmlformats.org/officeDocument/2006/relationships/slide" Target="/ppt/slides/slide6.xml" Id="R36613b040ef748af" /><Relationship Type="http://schemas.openxmlformats.org/officeDocument/2006/relationships/slide" Target="/ppt/slides/slide7.xml" Id="R8ec897074e0c45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796b4dd1c46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4dc00add249b3" /><Relationship Type="http://schemas.openxmlformats.org/officeDocument/2006/relationships/theme" Target="/ppt/slideMasters/theme/theme1.xml" Id="Rc53b5366f61943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64dc00add249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3908e1d7a40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57b5a677146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ab600d7394f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64184025443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773ba3b764f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7f9105f634b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c01b8a36c45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 GRATITUDE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 GRATITUDE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−1 125 322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10 798 589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216 857 016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217 530 623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CASPER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CASPER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Byfjordparken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