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631d79d89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69026af12c4c23"/>
  </p:sldMasterIdLst>
  <p:sldIdLst>
    <p:sldId xmlns:r="http://schemas.openxmlformats.org/officeDocument/2006/relationships" id="256" r:id="Rc4d1a605642843b3"/>
    <p:sldId xmlns:r="http://schemas.openxmlformats.org/officeDocument/2006/relationships" id="257" r:id="Rd54c550f329546c9"/>
    <p:sldId xmlns:r="http://schemas.openxmlformats.org/officeDocument/2006/relationships" id="258" r:id="Rad5ef4d082e34a7a"/>
    <p:sldId xmlns:r="http://schemas.openxmlformats.org/officeDocument/2006/relationships" id="259" r:id="R33d01c8daddd4ed2"/>
    <p:sldId xmlns:r="http://schemas.openxmlformats.org/officeDocument/2006/relationships" id="260" r:id="Rbbb60e4c43084b8f"/>
    <p:sldId xmlns:r="http://schemas.openxmlformats.org/officeDocument/2006/relationships" id="261" r:id="R5817e3aba7964eb7"/>
    <p:sldId xmlns:r="http://schemas.openxmlformats.org/officeDocument/2006/relationships" id="262" r:id="R40d4ea6045d8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9026af12c4c23" /><Relationship Type="http://schemas.openxmlformats.org/officeDocument/2006/relationships/slide" Target="/ppt/slides/slide1.xml" Id="Rc4d1a605642843b3" /><Relationship Type="http://schemas.openxmlformats.org/officeDocument/2006/relationships/slide" Target="/ppt/slides/slide2.xml" Id="Rd54c550f329546c9" /><Relationship Type="http://schemas.openxmlformats.org/officeDocument/2006/relationships/slide" Target="/ppt/slides/slide3.xml" Id="Rad5ef4d082e34a7a" /><Relationship Type="http://schemas.openxmlformats.org/officeDocument/2006/relationships/slide" Target="/ppt/slides/slide4.xml" Id="R33d01c8daddd4ed2" /><Relationship Type="http://schemas.openxmlformats.org/officeDocument/2006/relationships/slide" Target="/ppt/slides/slide5.xml" Id="Rbbb60e4c43084b8f" /><Relationship Type="http://schemas.openxmlformats.org/officeDocument/2006/relationships/slide" Target="/ppt/slides/slide6.xml" Id="R5817e3aba7964eb7" /><Relationship Type="http://schemas.openxmlformats.org/officeDocument/2006/relationships/slide" Target="/ppt/slides/slide7.xml" Id="R40d4ea6045d8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499df297b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2fecb9d24aca" /><Relationship Type="http://schemas.openxmlformats.org/officeDocument/2006/relationships/theme" Target="/ppt/slideMasters/theme/theme1.xml" Id="Rb4d30967b5de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b2fecb9d2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c56b5049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63228c60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4584905f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20e0ce71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0649a6cd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a0387d5d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f2da98e0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