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01bb861de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e59d671c54236"/>
  </p:sldMasterIdLst>
  <p:sldIdLst>
    <p:sldId xmlns:r="http://schemas.openxmlformats.org/officeDocument/2006/relationships" id="256" r:id="R764a1cb14b6b4055"/>
    <p:sldId xmlns:r="http://schemas.openxmlformats.org/officeDocument/2006/relationships" id="257" r:id="R66d26aa8d42c4353"/>
    <p:sldId xmlns:r="http://schemas.openxmlformats.org/officeDocument/2006/relationships" id="258" r:id="Rf848737597654389"/>
    <p:sldId xmlns:r="http://schemas.openxmlformats.org/officeDocument/2006/relationships" id="259" r:id="R8ba4fbee92bf4ac9"/>
    <p:sldId xmlns:r="http://schemas.openxmlformats.org/officeDocument/2006/relationships" id="260" r:id="R417b3232464b4c25"/>
    <p:sldId xmlns:r="http://schemas.openxmlformats.org/officeDocument/2006/relationships" id="261" r:id="R68dd3f5bb2404c43"/>
    <p:sldId xmlns:r="http://schemas.openxmlformats.org/officeDocument/2006/relationships" id="262" r:id="R897def1b46cc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e59d671c54236" /><Relationship Type="http://schemas.openxmlformats.org/officeDocument/2006/relationships/slide" Target="/ppt/slides/slide1.xml" Id="R764a1cb14b6b4055" /><Relationship Type="http://schemas.openxmlformats.org/officeDocument/2006/relationships/slide" Target="/ppt/slides/slide2.xml" Id="R66d26aa8d42c4353" /><Relationship Type="http://schemas.openxmlformats.org/officeDocument/2006/relationships/slide" Target="/ppt/slides/slide3.xml" Id="Rf848737597654389" /><Relationship Type="http://schemas.openxmlformats.org/officeDocument/2006/relationships/slide" Target="/ppt/slides/slide4.xml" Id="R8ba4fbee92bf4ac9" /><Relationship Type="http://schemas.openxmlformats.org/officeDocument/2006/relationships/slide" Target="/ppt/slides/slide5.xml" Id="R417b3232464b4c25" /><Relationship Type="http://schemas.openxmlformats.org/officeDocument/2006/relationships/slide" Target="/ppt/slides/slide6.xml" Id="R68dd3f5bb2404c43" /><Relationship Type="http://schemas.openxmlformats.org/officeDocument/2006/relationships/slide" Target="/ppt/slides/slide7.xml" Id="R897def1b46cc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10c647a72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b7a92d6e4846" /><Relationship Type="http://schemas.openxmlformats.org/officeDocument/2006/relationships/theme" Target="/ppt/slideMasters/theme/theme1.xml" Id="R28923639d339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4b7a92d6e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4fa19e663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6d06a94e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f83ab859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b9917a8a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988d4d20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362dc2d6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4da55b00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