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714fe2842c45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d1fe560b45473b"/>
  </p:sldMasterIdLst>
  <p:sldIdLst>
    <p:sldId xmlns:r="http://schemas.openxmlformats.org/officeDocument/2006/relationships" id="256" r:id="R9b9ebc42b0de4524"/>
    <p:sldId xmlns:r="http://schemas.openxmlformats.org/officeDocument/2006/relationships" id="257" r:id="Re086585bca8241d8"/>
    <p:sldId xmlns:r="http://schemas.openxmlformats.org/officeDocument/2006/relationships" id="258" r:id="R8a555cf2165d4382"/>
    <p:sldId xmlns:r="http://schemas.openxmlformats.org/officeDocument/2006/relationships" id="259" r:id="R76f28ead187d42a0"/>
    <p:sldId xmlns:r="http://schemas.openxmlformats.org/officeDocument/2006/relationships" id="260" r:id="R45da51ae25d04764"/>
    <p:sldId xmlns:r="http://schemas.openxmlformats.org/officeDocument/2006/relationships" id="261" r:id="R940a8f76373c48a9"/>
    <p:sldId xmlns:r="http://schemas.openxmlformats.org/officeDocument/2006/relationships" id="262" r:id="Rdbd6991a67e144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d1fe560b45473b" /><Relationship Type="http://schemas.openxmlformats.org/officeDocument/2006/relationships/slide" Target="/ppt/slides/slide1.xml" Id="R9b9ebc42b0de4524" /><Relationship Type="http://schemas.openxmlformats.org/officeDocument/2006/relationships/slide" Target="/ppt/slides/slide2.xml" Id="Re086585bca8241d8" /><Relationship Type="http://schemas.openxmlformats.org/officeDocument/2006/relationships/slide" Target="/ppt/slides/slide3.xml" Id="R8a555cf2165d4382" /><Relationship Type="http://schemas.openxmlformats.org/officeDocument/2006/relationships/slide" Target="/ppt/slides/slide4.xml" Id="R76f28ead187d42a0" /><Relationship Type="http://schemas.openxmlformats.org/officeDocument/2006/relationships/slide" Target="/ppt/slides/slide5.xml" Id="R45da51ae25d04764" /><Relationship Type="http://schemas.openxmlformats.org/officeDocument/2006/relationships/slide" Target="/ppt/slides/slide6.xml" Id="R940a8f76373c48a9" /><Relationship Type="http://schemas.openxmlformats.org/officeDocument/2006/relationships/slide" Target="/ppt/slides/slide7.xml" Id="Rdbd6991a67e144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f7e70a37845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db429480f47d2" /><Relationship Type="http://schemas.openxmlformats.org/officeDocument/2006/relationships/theme" Target="/ppt/slideMasters/theme/theme1.xml" Id="Rc5e51825610942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8db429480f47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dc27056984b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a2f96eaf948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a84f76dbd4a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a3f3c300d40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986a0222740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05938a1bb45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1dfba192a47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PERTINAX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PERTINAX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52 227 272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385 270 791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398 173 276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JOHANNES A K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JOHANNES A 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