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b85ae1aff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0a874856a47e0"/>
  </p:sldMasterIdLst>
  <p:sldIdLst>
    <p:sldId xmlns:r="http://schemas.openxmlformats.org/officeDocument/2006/relationships" id="256" r:id="R3087742aa2a74a0a"/>
    <p:sldId xmlns:r="http://schemas.openxmlformats.org/officeDocument/2006/relationships" id="257" r:id="Raedd1dd2c169417e"/>
    <p:sldId xmlns:r="http://schemas.openxmlformats.org/officeDocument/2006/relationships" id="258" r:id="Rd5f820c9be504a01"/>
    <p:sldId xmlns:r="http://schemas.openxmlformats.org/officeDocument/2006/relationships" id="259" r:id="R80899e069bd947ee"/>
    <p:sldId xmlns:r="http://schemas.openxmlformats.org/officeDocument/2006/relationships" id="260" r:id="R5437b099eb7040e8"/>
    <p:sldId xmlns:r="http://schemas.openxmlformats.org/officeDocument/2006/relationships" id="261" r:id="R4ac8672602604b3e"/>
    <p:sldId xmlns:r="http://schemas.openxmlformats.org/officeDocument/2006/relationships" id="262" r:id="R771d2f135419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0a874856a47e0" /><Relationship Type="http://schemas.openxmlformats.org/officeDocument/2006/relationships/slide" Target="/ppt/slides/slide1.xml" Id="R3087742aa2a74a0a" /><Relationship Type="http://schemas.openxmlformats.org/officeDocument/2006/relationships/slide" Target="/ppt/slides/slide2.xml" Id="Raedd1dd2c169417e" /><Relationship Type="http://schemas.openxmlformats.org/officeDocument/2006/relationships/slide" Target="/ppt/slides/slide3.xml" Id="Rd5f820c9be504a01" /><Relationship Type="http://schemas.openxmlformats.org/officeDocument/2006/relationships/slide" Target="/ppt/slides/slide4.xml" Id="R80899e069bd947ee" /><Relationship Type="http://schemas.openxmlformats.org/officeDocument/2006/relationships/slide" Target="/ppt/slides/slide5.xml" Id="R5437b099eb7040e8" /><Relationship Type="http://schemas.openxmlformats.org/officeDocument/2006/relationships/slide" Target="/ppt/slides/slide6.xml" Id="R4ac8672602604b3e" /><Relationship Type="http://schemas.openxmlformats.org/officeDocument/2006/relationships/slide" Target="/ppt/slides/slide7.xml" Id="R771d2f135419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a040eee9a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0a5d83d34a10" /><Relationship Type="http://schemas.openxmlformats.org/officeDocument/2006/relationships/theme" Target="/ppt/slideMasters/theme/theme1.xml" Id="R3c7fcc4d5f2b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c0a5d83d3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d27bc0a4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800d1c80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51bfd8b8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5124e408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37c4b19c6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4f50c93e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cf7a0052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