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b4c3c6312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5425ff7594bd3"/>
  </p:sldMasterIdLst>
  <p:sldIdLst>
    <p:sldId xmlns:r="http://schemas.openxmlformats.org/officeDocument/2006/relationships" id="256" r:id="Rc39ce3ffa0e64f88"/>
    <p:sldId xmlns:r="http://schemas.openxmlformats.org/officeDocument/2006/relationships" id="257" r:id="R1ddc73ac9d8f4bfb"/>
    <p:sldId xmlns:r="http://schemas.openxmlformats.org/officeDocument/2006/relationships" id="258" r:id="Re60a62e81c134c32"/>
    <p:sldId xmlns:r="http://schemas.openxmlformats.org/officeDocument/2006/relationships" id="259" r:id="R05571e196f294eac"/>
    <p:sldId xmlns:r="http://schemas.openxmlformats.org/officeDocument/2006/relationships" id="260" r:id="R6b9ffb69f9934c7b"/>
    <p:sldId xmlns:r="http://schemas.openxmlformats.org/officeDocument/2006/relationships" id="261" r:id="R72fa97ca0f1443c2"/>
    <p:sldId xmlns:r="http://schemas.openxmlformats.org/officeDocument/2006/relationships" id="262" r:id="Rb16a690a3b16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5425ff7594bd3" /><Relationship Type="http://schemas.openxmlformats.org/officeDocument/2006/relationships/slide" Target="/ppt/slides/slide1.xml" Id="Rc39ce3ffa0e64f88" /><Relationship Type="http://schemas.openxmlformats.org/officeDocument/2006/relationships/slide" Target="/ppt/slides/slide2.xml" Id="R1ddc73ac9d8f4bfb" /><Relationship Type="http://schemas.openxmlformats.org/officeDocument/2006/relationships/slide" Target="/ppt/slides/slide3.xml" Id="Re60a62e81c134c32" /><Relationship Type="http://schemas.openxmlformats.org/officeDocument/2006/relationships/slide" Target="/ppt/slides/slide4.xml" Id="R05571e196f294eac" /><Relationship Type="http://schemas.openxmlformats.org/officeDocument/2006/relationships/slide" Target="/ppt/slides/slide5.xml" Id="R6b9ffb69f9934c7b" /><Relationship Type="http://schemas.openxmlformats.org/officeDocument/2006/relationships/slide" Target="/ppt/slides/slide6.xml" Id="R72fa97ca0f1443c2" /><Relationship Type="http://schemas.openxmlformats.org/officeDocument/2006/relationships/slide" Target="/ppt/slides/slide7.xml" Id="Rb16a690a3b16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03f9608d8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218d44b244d58" /><Relationship Type="http://schemas.openxmlformats.org/officeDocument/2006/relationships/theme" Target="/ppt/slideMasters/theme/theme1.xml" Id="R1acb985e426d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6218d44b24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91975ede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ba35f4596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40d18b4e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7604dc6be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a0598fdbe4d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654f422d14d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9e7c60014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AXELERATION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−2 028 728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46 344 887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300 965 784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301 275 835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