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2dfc2d28a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a7b1dbc954574"/>
  </p:sldMasterIdLst>
  <p:sldIdLst>
    <p:sldId xmlns:r="http://schemas.openxmlformats.org/officeDocument/2006/relationships" id="256" r:id="R4a4ad6c3b6234ac9"/>
    <p:sldId xmlns:r="http://schemas.openxmlformats.org/officeDocument/2006/relationships" id="257" r:id="R89ae3ca6cb014b2c"/>
    <p:sldId xmlns:r="http://schemas.openxmlformats.org/officeDocument/2006/relationships" id="258" r:id="R2672e317d2a8489d"/>
    <p:sldId xmlns:r="http://schemas.openxmlformats.org/officeDocument/2006/relationships" id="259" r:id="Rdbf658b6ee064c3c"/>
    <p:sldId xmlns:r="http://schemas.openxmlformats.org/officeDocument/2006/relationships" id="260" r:id="Rdebcc16691094ca2"/>
    <p:sldId xmlns:r="http://schemas.openxmlformats.org/officeDocument/2006/relationships" id="261" r:id="R1b0cca117e3f47a7"/>
    <p:sldId xmlns:r="http://schemas.openxmlformats.org/officeDocument/2006/relationships" id="262" r:id="Rb4dcc69fa268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a7b1dbc954574" /><Relationship Type="http://schemas.openxmlformats.org/officeDocument/2006/relationships/slide" Target="/ppt/slides/slide1.xml" Id="R4a4ad6c3b6234ac9" /><Relationship Type="http://schemas.openxmlformats.org/officeDocument/2006/relationships/slide" Target="/ppt/slides/slide2.xml" Id="R89ae3ca6cb014b2c" /><Relationship Type="http://schemas.openxmlformats.org/officeDocument/2006/relationships/slide" Target="/ppt/slides/slide3.xml" Id="R2672e317d2a8489d" /><Relationship Type="http://schemas.openxmlformats.org/officeDocument/2006/relationships/slide" Target="/ppt/slides/slide4.xml" Id="Rdbf658b6ee064c3c" /><Relationship Type="http://schemas.openxmlformats.org/officeDocument/2006/relationships/slide" Target="/ppt/slides/slide5.xml" Id="Rdebcc16691094ca2" /><Relationship Type="http://schemas.openxmlformats.org/officeDocument/2006/relationships/slide" Target="/ppt/slides/slide6.xml" Id="R1b0cca117e3f47a7" /><Relationship Type="http://schemas.openxmlformats.org/officeDocument/2006/relationships/slide" Target="/ppt/slides/slide7.xml" Id="Rb4dcc69fa268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5e9f1caa7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04e8748d84e8b" /><Relationship Type="http://schemas.openxmlformats.org/officeDocument/2006/relationships/theme" Target="/ppt/slideMasters/theme/theme1.xml" Id="Rf16d37948f84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04e8748d8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e516b3bb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90c051b2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bf9ea224f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e230fc69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e96c4ec0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6fe9597ee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290723a3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HOFTUN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HOFTUN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39 551 600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49 523 236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HOFTUN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989 126 547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