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8df5aabb254b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3a97d56e94455"/>
  </p:sldMasterIdLst>
  <p:sldIdLst>
    <p:sldId xmlns:r="http://schemas.openxmlformats.org/officeDocument/2006/relationships" id="256" r:id="Rc36f4c62d6984f1a"/>
    <p:sldId xmlns:r="http://schemas.openxmlformats.org/officeDocument/2006/relationships" id="257" r:id="R09533e37ba7f44dd"/>
    <p:sldId xmlns:r="http://schemas.openxmlformats.org/officeDocument/2006/relationships" id="258" r:id="Rabffaf6bb3384fb6"/>
    <p:sldId xmlns:r="http://schemas.openxmlformats.org/officeDocument/2006/relationships" id="259" r:id="R28a522fbc30940b8"/>
    <p:sldId xmlns:r="http://schemas.openxmlformats.org/officeDocument/2006/relationships" id="260" r:id="Rc8f31c8bde6749ba"/>
    <p:sldId xmlns:r="http://schemas.openxmlformats.org/officeDocument/2006/relationships" id="261" r:id="Rac335cd0886a4196"/>
    <p:sldId xmlns:r="http://schemas.openxmlformats.org/officeDocument/2006/relationships" id="262" r:id="R8ebe81e25a7c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3a97d56e94455" /><Relationship Type="http://schemas.openxmlformats.org/officeDocument/2006/relationships/slide" Target="/ppt/slides/slide1.xml" Id="Rc36f4c62d6984f1a" /><Relationship Type="http://schemas.openxmlformats.org/officeDocument/2006/relationships/slide" Target="/ppt/slides/slide2.xml" Id="R09533e37ba7f44dd" /><Relationship Type="http://schemas.openxmlformats.org/officeDocument/2006/relationships/slide" Target="/ppt/slides/slide3.xml" Id="Rabffaf6bb3384fb6" /><Relationship Type="http://schemas.openxmlformats.org/officeDocument/2006/relationships/slide" Target="/ppt/slides/slide4.xml" Id="R28a522fbc30940b8" /><Relationship Type="http://schemas.openxmlformats.org/officeDocument/2006/relationships/slide" Target="/ppt/slides/slide5.xml" Id="Rc8f31c8bde6749ba" /><Relationship Type="http://schemas.openxmlformats.org/officeDocument/2006/relationships/slide" Target="/ppt/slides/slide6.xml" Id="Rac335cd0886a4196" /><Relationship Type="http://schemas.openxmlformats.org/officeDocument/2006/relationships/slide" Target="/ppt/slides/slide7.xml" Id="R8ebe81e25a7c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f466d90ea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88eda1c2d47b1" /><Relationship Type="http://schemas.openxmlformats.org/officeDocument/2006/relationships/theme" Target="/ppt/slideMasters/theme/theme1.xml" Id="R374fe513421c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88eda1c2d47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c114266746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f40b86fd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1bf50654047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9a7d5826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8c12a93fc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119bded26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c1bb9986d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CHINMA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CHINMA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28 005 762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MARIE GUNDEGJERDE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KÅRE GUNDEGJERDE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jkg@chinma.no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