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2dd1bdc59e4a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54c090f4284fc7"/>
  </p:sldMasterIdLst>
  <p:sldIdLst>
    <p:sldId xmlns:r="http://schemas.openxmlformats.org/officeDocument/2006/relationships" id="256" r:id="Rb5e88dc8d6684e7b"/>
    <p:sldId xmlns:r="http://schemas.openxmlformats.org/officeDocument/2006/relationships" id="257" r:id="Rfbd2cfc9f4a44240"/>
    <p:sldId xmlns:r="http://schemas.openxmlformats.org/officeDocument/2006/relationships" id="258" r:id="R26a94ef370ae4e94"/>
    <p:sldId xmlns:r="http://schemas.openxmlformats.org/officeDocument/2006/relationships" id="259" r:id="R9849f865d37e471c"/>
    <p:sldId xmlns:r="http://schemas.openxmlformats.org/officeDocument/2006/relationships" id="260" r:id="R44f2355e5ae94da9"/>
    <p:sldId xmlns:r="http://schemas.openxmlformats.org/officeDocument/2006/relationships" id="261" r:id="R279e0c2835684dd1"/>
    <p:sldId xmlns:r="http://schemas.openxmlformats.org/officeDocument/2006/relationships" id="262" r:id="Rded2faf2ff03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4c090f4284fc7" /><Relationship Type="http://schemas.openxmlformats.org/officeDocument/2006/relationships/slide" Target="/ppt/slides/slide1.xml" Id="Rb5e88dc8d6684e7b" /><Relationship Type="http://schemas.openxmlformats.org/officeDocument/2006/relationships/slide" Target="/ppt/slides/slide2.xml" Id="Rfbd2cfc9f4a44240" /><Relationship Type="http://schemas.openxmlformats.org/officeDocument/2006/relationships/slide" Target="/ppt/slides/slide3.xml" Id="R26a94ef370ae4e94" /><Relationship Type="http://schemas.openxmlformats.org/officeDocument/2006/relationships/slide" Target="/ppt/slides/slide4.xml" Id="R9849f865d37e471c" /><Relationship Type="http://schemas.openxmlformats.org/officeDocument/2006/relationships/slide" Target="/ppt/slides/slide5.xml" Id="R44f2355e5ae94da9" /><Relationship Type="http://schemas.openxmlformats.org/officeDocument/2006/relationships/slide" Target="/ppt/slides/slide6.xml" Id="R279e0c2835684dd1" /><Relationship Type="http://schemas.openxmlformats.org/officeDocument/2006/relationships/slide" Target="/ppt/slides/slide7.xml" Id="Rded2faf2ff03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ed714dbec43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7484e2f984e63" /><Relationship Type="http://schemas.openxmlformats.org/officeDocument/2006/relationships/theme" Target="/ppt/slideMasters/theme/theme1.xml" Id="R53c28211e9cc41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17484e2f984e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e7910ea844e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48afb6c2043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95f8a3bce49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1f36ea9cd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251dbbddf4e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9da07780142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91a604cd942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12 864 034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77 293 076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91 840 047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TONE STEINSVIK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Mineral AS, Eikremsvingen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anne.tone.steinsvik@nomin.no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