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7731e2f05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522b13e56c4663"/>
  </p:sldMasterIdLst>
  <p:sldIdLst>
    <p:sldId xmlns:r="http://schemas.openxmlformats.org/officeDocument/2006/relationships" id="256" r:id="R82a8764faae5406c"/>
    <p:sldId xmlns:r="http://schemas.openxmlformats.org/officeDocument/2006/relationships" id="257" r:id="R9a7397ea337c454e"/>
    <p:sldId xmlns:r="http://schemas.openxmlformats.org/officeDocument/2006/relationships" id="258" r:id="R658d849c35964054"/>
    <p:sldId xmlns:r="http://schemas.openxmlformats.org/officeDocument/2006/relationships" id="259" r:id="R9f7ff3898c794468"/>
    <p:sldId xmlns:r="http://schemas.openxmlformats.org/officeDocument/2006/relationships" id="260" r:id="R70dc38bf963d477e"/>
    <p:sldId xmlns:r="http://schemas.openxmlformats.org/officeDocument/2006/relationships" id="261" r:id="Rf44331e6706046a0"/>
    <p:sldId xmlns:r="http://schemas.openxmlformats.org/officeDocument/2006/relationships" id="262" r:id="R5ee72c6880a84c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22b13e56c4663" /><Relationship Type="http://schemas.openxmlformats.org/officeDocument/2006/relationships/slide" Target="/ppt/slides/slide1.xml" Id="R82a8764faae5406c" /><Relationship Type="http://schemas.openxmlformats.org/officeDocument/2006/relationships/slide" Target="/ppt/slides/slide2.xml" Id="R9a7397ea337c454e" /><Relationship Type="http://schemas.openxmlformats.org/officeDocument/2006/relationships/slide" Target="/ppt/slides/slide3.xml" Id="R658d849c35964054" /><Relationship Type="http://schemas.openxmlformats.org/officeDocument/2006/relationships/slide" Target="/ppt/slides/slide4.xml" Id="R9f7ff3898c794468" /><Relationship Type="http://schemas.openxmlformats.org/officeDocument/2006/relationships/slide" Target="/ppt/slides/slide5.xml" Id="R70dc38bf963d477e" /><Relationship Type="http://schemas.openxmlformats.org/officeDocument/2006/relationships/slide" Target="/ppt/slides/slide6.xml" Id="Rf44331e6706046a0" /><Relationship Type="http://schemas.openxmlformats.org/officeDocument/2006/relationships/slide" Target="/ppt/slides/slide7.xml" Id="R5ee72c6880a84c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6001434bd4a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7916467a44a9f" /><Relationship Type="http://schemas.openxmlformats.org/officeDocument/2006/relationships/theme" Target="/ppt/slideMasters/theme/theme1.xml" Id="R16dccbde275c45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c7916467a4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426d722a1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2a59b8fb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136a962b949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d8a2f8e2a40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faf4472e6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1eb9386024e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520fdcad04b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8 936 091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9 009 785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 CARL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Valmueveien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HANA INVESTERING AS</a:t>
            </a:r>
          </a:p>
        </p:txBody>
      </p:sp>
    </p:spTree>
  </p:cSld>
  <p:clrMapOvr>
    <a:masterClrMapping xmlns:a="http://schemas.openxmlformats.org/drawingml/2006/main"/>
  </p:clrMapOvr>
</p:sld>
</file>