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afc77ce4e642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387d84640140dc"/>
  </p:sldMasterIdLst>
  <p:sldIdLst>
    <p:sldId xmlns:r="http://schemas.openxmlformats.org/officeDocument/2006/relationships" id="256" r:id="Rd78b287eb9ef4be0"/>
    <p:sldId xmlns:r="http://schemas.openxmlformats.org/officeDocument/2006/relationships" id="257" r:id="Rd005bdfdbac448d7"/>
    <p:sldId xmlns:r="http://schemas.openxmlformats.org/officeDocument/2006/relationships" id="258" r:id="R906fcf78e18d4ad6"/>
    <p:sldId xmlns:r="http://schemas.openxmlformats.org/officeDocument/2006/relationships" id="259" r:id="R819d3af873b249c4"/>
    <p:sldId xmlns:r="http://schemas.openxmlformats.org/officeDocument/2006/relationships" id="260" r:id="R65788a5900394e17"/>
    <p:sldId xmlns:r="http://schemas.openxmlformats.org/officeDocument/2006/relationships" id="261" r:id="R4cda16d9dd4d4e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387d84640140dc" /><Relationship Type="http://schemas.openxmlformats.org/officeDocument/2006/relationships/slide" Target="/ppt/slides/slide1.xml" Id="Rd78b287eb9ef4be0" /><Relationship Type="http://schemas.openxmlformats.org/officeDocument/2006/relationships/slide" Target="/ppt/slides/slide2.xml" Id="Rd005bdfdbac448d7" /><Relationship Type="http://schemas.openxmlformats.org/officeDocument/2006/relationships/slide" Target="/ppt/slides/slide3.xml" Id="R906fcf78e18d4ad6" /><Relationship Type="http://schemas.openxmlformats.org/officeDocument/2006/relationships/slide" Target="/ppt/slides/slide4.xml" Id="R819d3af873b249c4" /><Relationship Type="http://schemas.openxmlformats.org/officeDocument/2006/relationships/slide" Target="/ppt/slides/slide5.xml" Id="R65788a5900394e17" /><Relationship Type="http://schemas.openxmlformats.org/officeDocument/2006/relationships/slide" Target="/ppt/slides/slide6.xml" Id="R4cda16d9dd4d4e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4987ed17a647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4220bd76d4113" /><Relationship Type="http://schemas.openxmlformats.org/officeDocument/2006/relationships/theme" Target="/ppt/slideMasters/theme/theme1.xml" Id="R8a1bffd408d34d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e4220bd76d41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b0193bc7148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bf4abb47843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487070e594c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7b448ba9945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ce5549bd24a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44fb62b7f46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PTT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Terje Tveit, Hovlandsstrando 280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PTT INVEST AS</a:t>
            </a:r>
          </a:p>
        </p:txBody>
      </p:sp>
    </p:spTree>
  </p:cSld>
  <p:clrMapOvr>
    <a:masterClrMapping xmlns:a="http://schemas.openxmlformats.org/drawingml/2006/main"/>
  </p:clrMapOvr>
</p:sld>
</file>