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5e78f3a8164f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9ba03463b4b24"/>
  </p:sldMasterIdLst>
  <p:sldIdLst>
    <p:sldId xmlns:r="http://schemas.openxmlformats.org/officeDocument/2006/relationships" id="256" r:id="R99f099807938474d"/>
    <p:sldId xmlns:r="http://schemas.openxmlformats.org/officeDocument/2006/relationships" id="257" r:id="R469747bcecd442e6"/>
    <p:sldId xmlns:r="http://schemas.openxmlformats.org/officeDocument/2006/relationships" id="258" r:id="Rcdc0a6f9d9cf46af"/>
    <p:sldId xmlns:r="http://schemas.openxmlformats.org/officeDocument/2006/relationships" id="259" r:id="Rdb1a6f2998e44b92"/>
    <p:sldId xmlns:r="http://schemas.openxmlformats.org/officeDocument/2006/relationships" id="260" r:id="R5ee5b816ccd34da1"/>
    <p:sldId xmlns:r="http://schemas.openxmlformats.org/officeDocument/2006/relationships" id="261" r:id="Ref4089468bf24495"/>
    <p:sldId xmlns:r="http://schemas.openxmlformats.org/officeDocument/2006/relationships" id="262" r:id="R67bfbc6c7b1b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9ba03463b4b24" /><Relationship Type="http://schemas.openxmlformats.org/officeDocument/2006/relationships/slide" Target="/ppt/slides/slide1.xml" Id="R99f099807938474d" /><Relationship Type="http://schemas.openxmlformats.org/officeDocument/2006/relationships/slide" Target="/ppt/slides/slide2.xml" Id="R469747bcecd442e6" /><Relationship Type="http://schemas.openxmlformats.org/officeDocument/2006/relationships/slide" Target="/ppt/slides/slide3.xml" Id="Rcdc0a6f9d9cf46af" /><Relationship Type="http://schemas.openxmlformats.org/officeDocument/2006/relationships/slide" Target="/ppt/slides/slide4.xml" Id="Rdb1a6f2998e44b92" /><Relationship Type="http://schemas.openxmlformats.org/officeDocument/2006/relationships/slide" Target="/ppt/slides/slide5.xml" Id="R5ee5b816ccd34da1" /><Relationship Type="http://schemas.openxmlformats.org/officeDocument/2006/relationships/slide" Target="/ppt/slides/slide6.xml" Id="Ref4089468bf24495" /><Relationship Type="http://schemas.openxmlformats.org/officeDocument/2006/relationships/slide" Target="/ppt/slides/slide7.xml" Id="R67bfbc6c7b1b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cf9ad28b0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db4219aad4e1b" /><Relationship Type="http://schemas.openxmlformats.org/officeDocument/2006/relationships/theme" Target="/ppt/slideMasters/theme/theme1.xml" Id="Ra6bfa12717a1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3db4219aad4e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5d6dd09442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c5e6c2b7543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0faa56def48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4abce59e046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912c850d947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9acc89ce14c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be3c129154e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PTT INVEST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544 416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15 870 209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15 916 215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TERJE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Terje Tveit, Hovlandsstrando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PTT INVEST AS</a:t>
            </a:r>
          </a:p>
        </p:txBody>
      </p:sp>
    </p:spTree>
  </p:cSld>
  <p:clrMapOvr>
    <a:masterClrMapping xmlns:a="http://schemas.openxmlformats.org/drawingml/2006/main"/>
  </p:clrMapOvr>
</p:sld>
</file>