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dc1973ceb047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e26dfc21bd4e39"/>
  </p:sldMasterIdLst>
  <p:sldIdLst>
    <p:sldId xmlns:r="http://schemas.openxmlformats.org/officeDocument/2006/relationships" id="256" r:id="Rc9b1f78081d94d7b"/>
    <p:sldId xmlns:r="http://schemas.openxmlformats.org/officeDocument/2006/relationships" id="257" r:id="Raa7170bc111a483d"/>
    <p:sldId xmlns:r="http://schemas.openxmlformats.org/officeDocument/2006/relationships" id="258" r:id="R1031933b6b2f4322"/>
    <p:sldId xmlns:r="http://schemas.openxmlformats.org/officeDocument/2006/relationships" id="259" r:id="R260b878cb5ad4346"/>
    <p:sldId xmlns:r="http://schemas.openxmlformats.org/officeDocument/2006/relationships" id="260" r:id="R49eeef5469514d34"/>
    <p:sldId xmlns:r="http://schemas.openxmlformats.org/officeDocument/2006/relationships" id="261" r:id="R845e6a73359e4f6e"/>
    <p:sldId xmlns:r="http://schemas.openxmlformats.org/officeDocument/2006/relationships" id="262" r:id="Rebf64f775baf42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e26dfc21bd4e39" /><Relationship Type="http://schemas.openxmlformats.org/officeDocument/2006/relationships/slide" Target="/ppt/slides/slide1.xml" Id="Rc9b1f78081d94d7b" /><Relationship Type="http://schemas.openxmlformats.org/officeDocument/2006/relationships/slide" Target="/ppt/slides/slide2.xml" Id="Raa7170bc111a483d" /><Relationship Type="http://schemas.openxmlformats.org/officeDocument/2006/relationships/slide" Target="/ppt/slides/slide3.xml" Id="R1031933b6b2f4322" /><Relationship Type="http://schemas.openxmlformats.org/officeDocument/2006/relationships/slide" Target="/ppt/slides/slide4.xml" Id="R260b878cb5ad4346" /><Relationship Type="http://schemas.openxmlformats.org/officeDocument/2006/relationships/slide" Target="/ppt/slides/slide5.xml" Id="R49eeef5469514d34" /><Relationship Type="http://schemas.openxmlformats.org/officeDocument/2006/relationships/slide" Target="/ppt/slides/slide6.xml" Id="R845e6a73359e4f6e" /><Relationship Type="http://schemas.openxmlformats.org/officeDocument/2006/relationships/slide" Target="/ppt/slides/slide7.xml" Id="Rebf64f775baf42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311d75224f44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ab1aed654400a" /><Relationship Type="http://schemas.openxmlformats.org/officeDocument/2006/relationships/theme" Target="/ppt/slideMasters/theme/theme1.xml" Id="R0ca25e244ff24f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3ab1aed65440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c36723ffa4b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92dd7d78e45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f52215ed540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3415a49f045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ce331647841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920b0c7154e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51fd746b941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 ØGREID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ØGREID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25 745 000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25 752 000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335 970 000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355 329 000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ØGREID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Øgreid AS, Løkkeveien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989 130 595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