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2a0b029a84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bbcea4f7c94295"/>
  </p:sldMasterIdLst>
  <p:sldIdLst>
    <p:sldId xmlns:r="http://schemas.openxmlformats.org/officeDocument/2006/relationships" id="256" r:id="R1542a6b237524d4e"/>
    <p:sldId xmlns:r="http://schemas.openxmlformats.org/officeDocument/2006/relationships" id="257" r:id="R38647ab57ba54057"/>
    <p:sldId xmlns:r="http://schemas.openxmlformats.org/officeDocument/2006/relationships" id="258" r:id="R7a6ea138989d4e4a"/>
    <p:sldId xmlns:r="http://schemas.openxmlformats.org/officeDocument/2006/relationships" id="259" r:id="R99fa827a98ca4aa0"/>
    <p:sldId xmlns:r="http://schemas.openxmlformats.org/officeDocument/2006/relationships" id="260" r:id="R854b127999634041"/>
    <p:sldId xmlns:r="http://schemas.openxmlformats.org/officeDocument/2006/relationships" id="261" r:id="Rd81cf4c7ebd44fed"/>
    <p:sldId xmlns:r="http://schemas.openxmlformats.org/officeDocument/2006/relationships" id="262" r:id="Rfa3ac9c06ae449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bcea4f7c94295" /><Relationship Type="http://schemas.openxmlformats.org/officeDocument/2006/relationships/slide" Target="/ppt/slides/slide1.xml" Id="R1542a6b237524d4e" /><Relationship Type="http://schemas.openxmlformats.org/officeDocument/2006/relationships/slide" Target="/ppt/slides/slide2.xml" Id="R38647ab57ba54057" /><Relationship Type="http://schemas.openxmlformats.org/officeDocument/2006/relationships/slide" Target="/ppt/slides/slide3.xml" Id="R7a6ea138989d4e4a" /><Relationship Type="http://schemas.openxmlformats.org/officeDocument/2006/relationships/slide" Target="/ppt/slides/slide4.xml" Id="R99fa827a98ca4aa0" /><Relationship Type="http://schemas.openxmlformats.org/officeDocument/2006/relationships/slide" Target="/ppt/slides/slide5.xml" Id="R854b127999634041" /><Relationship Type="http://schemas.openxmlformats.org/officeDocument/2006/relationships/slide" Target="/ppt/slides/slide6.xml" Id="Rd81cf4c7ebd44fed" /><Relationship Type="http://schemas.openxmlformats.org/officeDocument/2006/relationships/slide" Target="/ppt/slides/slide7.xml" Id="Rfa3ac9c06ae449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ce14e65e9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98a72f86d46e6" /><Relationship Type="http://schemas.openxmlformats.org/officeDocument/2006/relationships/theme" Target="/ppt/slideMasters/theme/theme1.xml" Id="R8d71c864b6ce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798a72f86d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7e47e9ea44d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5f07f07b84c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bb2a109d3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ec2a95447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f8d54e01d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4a7780cc6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5a0112f1c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HEYERDAHL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HOLDING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−8 018 600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−6 870 899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910 701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ODD HEYERDAHL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HARLEM HEYERDAHL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steinar.heyerdahl@c-h.no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