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38f2984a740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31fc969b44447"/>
  </p:sldMasterIdLst>
  <p:sldIdLst>
    <p:sldId xmlns:r="http://schemas.openxmlformats.org/officeDocument/2006/relationships" id="256" r:id="Rf042e797524143f2"/>
    <p:sldId xmlns:r="http://schemas.openxmlformats.org/officeDocument/2006/relationships" id="257" r:id="R8657ae4a0d7542e3"/>
    <p:sldId xmlns:r="http://schemas.openxmlformats.org/officeDocument/2006/relationships" id="258" r:id="Rcea9c504bf334b69"/>
    <p:sldId xmlns:r="http://schemas.openxmlformats.org/officeDocument/2006/relationships" id="259" r:id="Rc8b7903d8d634e33"/>
    <p:sldId xmlns:r="http://schemas.openxmlformats.org/officeDocument/2006/relationships" id="260" r:id="R3c5449a2bfe94ec6"/>
    <p:sldId xmlns:r="http://schemas.openxmlformats.org/officeDocument/2006/relationships" id="261" r:id="Rea7a4c3177474cdd"/>
    <p:sldId xmlns:r="http://schemas.openxmlformats.org/officeDocument/2006/relationships" id="262" r:id="Rcdaf61ee6534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31fc969b44447" /><Relationship Type="http://schemas.openxmlformats.org/officeDocument/2006/relationships/slide" Target="/ppt/slides/slide1.xml" Id="Rf042e797524143f2" /><Relationship Type="http://schemas.openxmlformats.org/officeDocument/2006/relationships/slide" Target="/ppt/slides/slide2.xml" Id="R8657ae4a0d7542e3" /><Relationship Type="http://schemas.openxmlformats.org/officeDocument/2006/relationships/slide" Target="/ppt/slides/slide3.xml" Id="Rcea9c504bf334b69" /><Relationship Type="http://schemas.openxmlformats.org/officeDocument/2006/relationships/slide" Target="/ppt/slides/slide4.xml" Id="Rc8b7903d8d634e33" /><Relationship Type="http://schemas.openxmlformats.org/officeDocument/2006/relationships/slide" Target="/ppt/slides/slide5.xml" Id="R3c5449a2bfe94ec6" /><Relationship Type="http://schemas.openxmlformats.org/officeDocument/2006/relationships/slide" Target="/ppt/slides/slide6.xml" Id="Rea7a4c3177474cdd" /><Relationship Type="http://schemas.openxmlformats.org/officeDocument/2006/relationships/slide" Target="/ppt/slides/slide7.xml" Id="Rcdaf61ee6534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2b0ccc70840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87bf6e3524445" /><Relationship Type="http://schemas.openxmlformats.org/officeDocument/2006/relationships/theme" Target="/ppt/slideMasters/theme/theme1.xml" Id="R3726e292ef6b4c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687bf6e35244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c36f920cd49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febac7f4a40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1d063069f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31364529a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3b336c225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cdec482044b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f7ea04ee14e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6 772 623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