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7be0c761ef48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8c8ff9e8374fa1"/>
  </p:sldMasterIdLst>
  <p:sldIdLst>
    <p:sldId xmlns:r="http://schemas.openxmlformats.org/officeDocument/2006/relationships" id="256" r:id="R0c6230292b164044"/>
    <p:sldId xmlns:r="http://schemas.openxmlformats.org/officeDocument/2006/relationships" id="257" r:id="R7f505f502b094569"/>
    <p:sldId xmlns:r="http://schemas.openxmlformats.org/officeDocument/2006/relationships" id="258" r:id="R787dd867426a4d81"/>
    <p:sldId xmlns:r="http://schemas.openxmlformats.org/officeDocument/2006/relationships" id="259" r:id="R079c4cbc7aa84e8f"/>
    <p:sldId xmlns:r="http://schemas.openxmlformats.org/officeDocument/2006/relationships" id="260" r:id="R25ca22ba847f4e2d"/>
    <p:sldId xmlns:r="http://schemas.openxmlformats.org/officeDocument/2006/relationships" id="261" r:id="R4b18fb602c774ab8"/>
    <p:sldId xmlns:r="http://schemas.openxmlformats.org/officeDocument/2006/relationships" id="262" r:id="R496992d69f9b40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c8ff9e8374fa1" /><Relationship Type="http://schemas.openxmlformats.org/officeDocument/2006/relationships/slide" Target="/ppt/slides/slide1.xml" Id="R0c6230292b164044" /><Relationship Type="http://schemas.openxmlformats.org/officeDocument/2006/relationships/slide" Target="/ppt/slides/slide2.xml" Id="R7f505f502b094569" /><Relationship Type="http://schemas.openxmlformats.org/officeDocument/2006/relationships/slide" Target="/ppt/slides/slide3.xml" Id="R787dd867426a4d81" /><Relationship Type="http://schemas.openxmlformats.org/officeDocument/2006/relationships/slide" Target="/ppt/slides/slide4.xml" Id="R079c4cbc7aa84e8f" /><Relationship Type="http://schemas.openxmlformats.org/officeDocument/2006/relationships/slide" Target="/ppt/slides/slide5.xml" Id="R25ca22ba847f4e2d" /><Relationship Type="http://schemas.openxmlformats.org/officeDocument/2006/relationships/slide" Target="/ppt/slides/slide6.xml" Id="R4b18fb602c774ab8" /><Relationship Type="http://schemas.openxmlformats.org/officeDocument/2006/relationships/slide" Target="/ppt/slides/slide7.xml" Id="R496992d69f9b40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7641da0c94b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d3ce673a148db" /><Relationship Type="http://schemas.openxmlformats.org/officeDocument/2006/relationships/theme" Target="/ppt/slideMasters/theme/theme1.xml" Id="R040c778eea8f45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bd3ce673a148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9e1b704e64d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1f97e525a4e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b23df7d324f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18d28622641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53c8779974d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8922cb8004d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136b957784b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L.K.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L.K.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−2 930 334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−2 729 240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40 526 186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53 151 437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LEIF INGE  –  99,6 %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LEIF INGE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