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79baf2f02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5f849a43c4007"/>
  </p:sldMasterIdLst>
  <p:sldIdLst>
    <p:sldId xmlns:r="http://schemas.openxmlformats.org/officeDocument/2006/relationships" id="256" r:id="Ra0d5a1a15d5f4ce3"/>
    <p:sldId xmlns:r="http://schemas.openxmlformats.org/officeDocument/2006/relationships" id="257" r:id="R314cb1a7abdd4706"/>
    <p:sldId xmlns:r="http://schemas.openxmlformats.org/officeDocument/2006/relationships" id="258" r:id="R13d6ed0aea614c78"/>
    <p:sldId xmlns:r="http://schemas.openxmlformats.org/officeDocument/2006/relationships" id="259" r:id="Ra36e818ba9864ae6"/>
    <p:sldId xmlns:r="http://schemas.openxmlformats.org/officeDocument/2006/relationships" id="260" r:id="R7d7fc3b3232d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5f849a43c4007" /><Relationship Type="http://schemas.openxmlformats.org/officeDocument/2006/relationships/slide" Target="/ppt/slides/slide1.xml" Id="Ra0d5a1a15d5f4ce3" /><Relationship Type="http://schemas.openxmlformats.org/officeDocument/2006/relationships/slide" Target="/ppt/slides/slide2.xml" Id="R314cb1a7abdd4706" /><Relationship Type="http://schemas.openxmlformats.org/officeDocument/2006/relationships/slide" Target="/ppt/slides/slide3.xml" Id="R13d6ed0aea614c78" /><Relationship Type="http://schemas.openxmlformats.org/officeDocument/2006/relationships/slide" Target="/ppt/slides/slide4.xml" Id="Ra36e818ba9864ae6" /><Relationship Type="http://schemas.openxmlformats.org/officeDocument/2006/relationships/slide" Target="/ppt/slides/slide5.xml" Id="R7d7fc3b3232d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f8d843121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d3aeeecb64c7a" /><Relationship Type="http://schemas.openxmlformats.org/officeDocument/2006/relationships/theme" Target="/ppt/slideMasters/theme/theme1.xml" Id="R23ac622a27dc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d3aeeecb6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feb57fde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65de4677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5133ec64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e94d595b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11168f27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