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a1042dde5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e7790a9c4403f"/>
  </p:sldMasterIdLst>
  <p:sldIdLst>
    <p:sldId xmlns:r="http://schemas.openxmlformats.org/officeDocument/2006/relationships" id="256" r:id="R3448ad4491f0480d"/>
    <p:sldId xmlns:r="http://schemas.openxmlformats.org/officeDocument/2006/relationships" id="257" r:id="R62baa377553b4781"/>
    <p:sldId xmlns:r="http://schemas.openxmlformats.org/officeDocument/2006/relationships" id="258" r:id="Rb8113be480724a4a"/>
    <p:sldId xmlns:r="http://schemas.openxmlformats.org/officeDocument/2006/relationships" id="259" r:id="Rfb3fc054010f4d5e"/>
    <p:sldId xmlns:r="http://schemas.openxmlformats.org/officeDocument/2006/relationships" id="260" r:id="R99b2f1aa70bf45f2"/>
    <p:sldId xmlns:r="http://schemas.openxmlformats.org/officeDocument/2006/relationships" id="261" r:id="R99acb8a21a1b4059"/>
    <p:sldId xmlns:r="http://schemas.openxmlformats.org/officeDocument/2006/relationships" id="262" r:id="R92536651b6ee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e7790a9c4403f" /><Relationship Type="http://schemas.openxmlformats.org/officeDocument/2006/relationships/slide" Target="/ppt/slides/slide1.xml" Id="R3448ad4491f0480d" /><Relationship Type="http://schemas.openxmlformats.org/officeDocument/2006/relationships/slide" Target="/ppt/slides/slide2.xml" Id="R62baa377553b4781" /><Relationship Type="http://schemas.openxmlformats.org/officeDocument/2006/relationships/slide" Target="/ppt/slides/slide3.xml" Id="Rb8113be480724a4a" /><Relationship Type="http://schemas.openxmlformats.org/officeDocument/2006/relationships/slide" Target="/ppt/slides/slide4.xml" Id="Rfb3fc054010f4d5e" /><Relationship Type="http://schemas.openxmlformats.org/officeDocument/2006/relationships/slide" Target="/ppt/slides/slide5.xml" Id="R99b2f1aa70bf45f2" /><Relationship Type="http://schemas.openxmlformats.org/officeDocument/2006/relationships/slide" Target="/ppt/slides/slide6.xml" Id="R99acb8a21a1b4059" /><Relationship Type="http://schemas.openxmlformats.org/officeDocument/2006/relationships/slide" Target="/ppt/slides/slide7.xml" Id="R92536651b6ee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fca5183b6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0cd7f03a4db8" /><Relationship Type="http://schemas.openxmlformats.org/officeDocument/2006/relationships/theme" Target="/ppt/slideMasters/theme/theme1.xml" Id="R0469d18783d8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90cd7f03a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a31d8751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5501bc306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90a72d3f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27554f78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33217503b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10fdffa8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fc5c3d0e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