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b823cb2f8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dec0cb9e74a1a"/>
  </p:sldMasterIdLst>
  <p:sldIdLst>
    <p:sldId xmlns:r="http://schemas.openxmlformats.org/officeDocument/2006/relationships" id="256" r:id="R1ef8a3b5b5da41bb"/>
    <p:sldId xmlns:r="http://schemas.openxmlformats.org/officeDocument/2006/relationships" id="257" r:id="R18d089ee6a9d49bd"/>
    <p:sldId xmlns:r="http://schemas.openxmlformats.org/officeDocument/2006/relationships" id="258" r:id="Rc324c9fc39954591"/>
    <p:sldId xmlns:r="http://schemas.openxmlformats.org/officeDocument/2006/relationships" id="259" r:id="Racd2920742794103"/>
    <p:sldId xmlns:r="http://schemas.openxmlformats.org/officeDocument/2006/relationships" id="260" r:id="R96396f484a8c484a"/>
    <p:sldId xmlns:r="http://schemas.openxmlformats.org/officeDocument/2006/relationships" id="261" r:id="R122742255fee45cf"/>
    <p:sldId xmlns:r="http://schemas.openxmlformats.org/officeDocument/2006/relationships" id="262" r:id="Rdcfe72b5736e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dec0cb9e74a1a" /><Relationship Type="http://schemas.openxmlformats.org/officeDocument/2006/relationships/slide" Target="/ppt/slides/slide1.xml" Id="R1ef8a3b5b5da41bb" /><Relationship Type="http://schemas.openxmlformats.org/officeDocument/2006/relationships/slide" Target="/ppt/slides/slide2.xml" Id="R18d089ee6a9d49bd" /><Relationship Type="http://schemas.openxmlformats.org/officeDocument/2006/relationships/slide" Target="/ppt/slides/slide3.xml" Id="Rc324c9fc39954591" /><Relationship Type="http://schemas.openxmlformats.org/officeDocument/2006/relationships/slide" Target="/ppt/slides/slide4.xml" Id="Racd2920742794103" /><Relationship Type="http://schemas.openxmlformats.org/officeDocument/2006/relationships/slide" Target="/ppt/slides/slide5.xml" Id="R96396f484a8c484a" /><Relationship Type="http://schemas.openxmlformats.org/officeDocument/2006/relationships/slide" Target="/ppt/slides/slide6.xml" Id="R122742255fee45cf" /><Relationship Type="http://schemas.openxmlformats.org/officeDocument/2006/relationships/slide" Target="/ppt/slides/slide7.xml" Id="Rdcfe72b5736e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310719850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560f893a64a83" /><Relationship Type="http://schemas.openxmlformats.org/officeDocument/2006/relationships/theme" Target="/ppt/slideMasters/theme/theme1.xml" Id="R635d8acafcfa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560f893a6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56d5902e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c3229b63d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9b966849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4c577daa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0883f7363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a636d0b6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8f92c4d3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 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HANSEN REVISJON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1 232 207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ARNLAUG GJERDE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agh@ghrevisjon.no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