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b53689f2a4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5bde65e4c6442d"/>
  </p:sldMasterIdLst>
  <p:sldIdLst>
    <p:sldId xmlns:r="http://schemas.openxmlformats.org/officeDocument/2006/relationships" id="256" r:id="R641ce0d208a54398"/>
    <p:sldId xmlns:r="http://schemas.openxmlformats.org/officeDocument/2006/relationships" id="257" r:id="R32e1a0ffc9fa41d4"/>
    <p:sldId xmlns:r="http://schemas.openxmlformats.org/officeDocument/2006/relationships" id="258" r:id="Rf62d7ba104274a6a"/>
    <p:sldId xmlns:r="http://schemas.openxmlformats.org/officeDocument/2006/relationships" id="259" r:id="Rc094ac71733b452d"/>
    <p:sldId xmlns:r="http://schemas.openxmlformats.org/officeDocument/2006/relationships" id="260" r:id="R77f9196e355c41de"/>
    <p:sldId xmlns:r="http://schemas.openxmlformats.org/officeDocument/2006/relationships" id="261" r:id="R632c05d6eb4d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bde65e4c6442d" /><Relationship Type="http://schemas.openxmlformats.org/officeDocument/2006/relationships/slide" Target="/ppt/slides/slide1.xml" Id="R641ce0d208a54398" /><Relationship Type="http://schemas.openxmlformats.org/officeDocument/2006/relationships/slide" Target="/ppt/slides/slide2.xml" Id="R32e1a0ffc9fa41d4" /><Relationship Type="http://schemas.openxmlformats.org/officeDocument/2006/relationships/slide" Target="/ppt/slides/slide3.xml" Id="Rf62d7ba104274a6a" /><Relationship Type="http://schemas.openxmlformats.org/officeDocument/2006/relationships/slide" Target="/ppt/slides/slide4.xml" Id="Rc094ac71733b452d" /><Relationship Type="http://schemas.openxmlformats.org/officeDocument/2006/relationships/slide" Target="/ppt/slides/slide5.xml" Id="R77f9196e355c41de" /><Relationship Type="http://schemas.openxmlformats.org/officeDocument/2006/relationships/slide" Target="/ppt/slides/slide6.xml" Id="R632c05d6eb4d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856348500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bddebcb654db6" /><Relationship Type="http://schemas.openxmlformats.org/officeDocument/2006/relationships/theme" Target="/ppt/slideMasters/theme/theme1.xml" Id="R3443f0e2fdca46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ebddebcb654d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920f60272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c566a97f045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b08bc3ebd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09167c2ca44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21bb5b43f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8d187716845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GLOBAL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GLOBAL INDEKS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−49 957 761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4 260 284 018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59 458 835 034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59 588 304 939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INDEKS</a:t>
            </a:r>
          </a:p>
        </p:txBody>
      </p:sp>
    </p:spTree>
  </p:cSld>
  <p:clrMapOvr>
    <a:masterClrMapping xmlns:a="http://schemas.openxmlformats.org/drawingml/2006/main"/>
  </p:clrMapOvr>
</p:sld>
</file>