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cc38dfcc3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06c710dc5412a"/>
  </p:sldMasterIdLst>
  <p:sldIdLst>
    <p:sldId xmlns:r="http://schemas.openxmlformats.org/officeDocument/2006/relationships" id="256" r:id="R44b7e22f19554609"/>
    <p:sldId xmlns:r="http://schemas.openxmlformats.org/officeDocument/2006/relationships" id="257" r:id="R108829e20dee4760"/>
    <p:sldId xmlns:r="http://schemas.openxmlformats.org/officeDocument/2006/relationships" id="258" r:id="R2da19149fb054133"/>
    <p:sldId xmlns:r="http://schemas.openxmlformats.org/officeDocument/2006/relationships" id="259" r:id="Ra0f3c30922464c95"/>
    <p:sldId xmlns:r="http://schemas.openxmlformats.org/officeDocument/2006/relationships" id="260" r:id="R8ffc4fad33b546fd"/>
    <p:sldId xmlns:r="http://schemas.openxmlformats.org/officeDocument/2006/relationships" id="261" r:id="R703c3e64526048bf"/>
    <p:sldId xmlns:r="http://schemas.openxmlformats.org/officeDocument/2006/relationships" id="262" r:id="R722a2fc4d2e3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06c710dc5412a" /><Relationship Type="http://schemas.openxmlformats.org/officeDocument/2006/relationships/slide" Target="/ppt/slides/slide1.xml" Id="R44b7e22f19554609" /><Relationship Type="http://schemas.openxmlformats.org/officeDocument/2006/relationships/slide" Target="/ppt/slides/slide2.xml" Id="R108829e20dee4760" /><Relationship Type="http://schemas.openxmlformats.org/officeDocument/2006/relationships/slide" Target="/ppt/slides/slide3.xml" Id="R2da19149fb054133" /><Relationship Type="http://schemas.openxmlformats.org/officeDocument/2006/relationships/slide" Target="/ppt/slides/slide4.xml" Id="Ra0f3c30922464c95" /><Relationship Type="http://schemas.openxmlformats.org/officeDocument/2006/relationships/slide" Target="/ppt/slides/slide5.xml" Id="R8ffc4fad33b546fd" /><Relationship Type="http://schemas.openxmlformats.org/officeDocument/2006/relationships/slide" Target="/ppt/slides/slide6.xml" Id="R703c3e64526048bf" /><Relationship Type="http://schemas.openxmlformats.org/officeDocument/2006/relationships/slide" Target="/ppt/slides/slide7.xml" Id="R722a2fc4d2e3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5154eee91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7ab14057438e" /><Relationship Type="http://schemas.openxmlformats.org/officeDocument/2006/relationships/theme" Target="/ppt/slideMasters/theme/theme1.xml" Id="Rfd4a06ce124d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87ab14057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2c2161f95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09502cba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4e78d5fee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1f519930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378c9bbc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6274273c7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f8c615ab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ALICELINA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76 094 733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ALICELINA AS</a:t>
            </a:r>
          </a:p>
        </p:txBody>
      </p:sp>
    </p:spTree>
  </p:cSld>
  <p:clrMapOvr>
    <a:masterClrMapping xmlns:a="http://schemas.openxmlformats.org/drawingml/2006/main"/>
  </p:clrMapOvr>
</p:sld>
</file>