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7b2d4011bcc4c4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11874468d5f41b1"/>
  </p:sldMasterIdLst>
  <p:sldIdLst>
    <p:sldId xmlns:r="http://schemas.openxmlformats.org/officeDocument/2006/relationships" id="256" r:id="R841cfc5fbf8a41d9"/>
    <p:sldId xmlns:r="http://schemas.openxmlformats.org/officeDocument/2006/relationships" id="257" r:id="Ra8fafdee0f1f4c35"/>
    <p:sldId xmlns:r="http://schemas.openxmlformats.org/officeDocument/2006/relationships" id="258" r:id="Rc8a6ed32fe5d4aeb"/>
    <p:sldId xmlns:r="http://schemas.openxmlformats.org/officeDocument/2006/relationships" id="259" r:id="R2e81c1e238b947b4"/>
    <p:sldId xmlns:r="http://schemas.openxmlformats.org/officeDocument/2006/relationships" id="260" r:id="Rd469df09191e492c"/>
    <p:sldId xmlns:r="http://schemas.openxmlformats.org/officeDocument/2006/relationships" id="261" r:id="R96ccfbba7b3642db"/>
    <p:sldId xmlns:r="http://schemas.openxmlformats.org/officeDocument/2006/relationships" id="262" r:id="R8b380af615da46c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11874468d5f41b1" /><Relationship Type="http://schemas.openxmlformats.org/officeDocument/2006/relationships/slide" Target="/ppt/slides/slide1.xml" Id="R841cfc5fbf8a41d9" /><Relationship Type="http://schemas.openxmlformats.org/officeDocument/2006/relationships/slide" Target="/ppt/slides/slide2.xml" Id="Ra8fafdee0f1f4c35" /><Relationship Type="http://schemas.openxmlformats.org/officeDocument/2006/relationships/slide" Target="/ppt/slides/slide3.xml" Id="Rc8a6ed32fe5d4aeb" /><Relationship Type="http://schemas.openxmlformats.org/officeDocument/2006/relationships/slide" Target="/ppt/slides/slide4.xml" Id="R2e81c1e238b947b4" /><Relationship Type="http://schemas.openxmlformats.org/officeDocument/2006/relationships/slide" Target="/ppt/slides/slide5.xml" Id="Rd469df09191e492c" /><Relationship Type="http://schemas.openxmlformats.org/officeDocument/2006/relationships/slide" Target="/ppt/slides/slide6.xml" Id="R96ccfbba7b3642db" /><Relationship Type="http://schemas.openxmlformats.org/officeDocument/2006/relationships/slide" Target="/ppt/slides/slide7.xml" Id="R8b380af615da46c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0f78b5521d647f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a638dcf16f439f" /><Relationship Type="http://schemas.openxmlformats.org/officeDocument/2006/relationships/theme" Target="/ppt/slideMasters/theme/theme1.xml" Id="R9f196bfe884c490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ca638dcf16f439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b0b4f78cbe408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78bf23162a482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b69c031f004fc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773c24343d40a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85508909764c1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1f5dc29cc9457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2eba4fd6cf483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LJHH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LJHH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LJHH HOLDING AS ble etablert [år] og holder til i Surnadal.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LJHH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LJHH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LJHH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1 239 229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−89 719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1 433 358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8 400 041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9 534 679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LJHH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 JACOB HEYERDAHL HØVIK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LJHH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Bårdshaugvegen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6650 Surnadal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989 133 888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LJHH HOLDING AS</a:t>
            </a:r>
          </a:p>
        </p:txBody>
      </p:sp>
    </p:spTree>
  </p:cSld>
  <p:clrMapOvr>
    <a:masterClrMapping xmlns:a="http://schemas.openxmlformats.org/drawingml/2006/main"/>
  </p:clrMapOvr>
</p:sld>
</file>