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e2e6e8678b41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469dac23614c9c"/>
  </p:sldMasterIdLst>
  <p:sldIdLst>
    <p:sldId xmlns:r="http://schemas.openxmlformats.org/officeDocument/2006/relationships" id="256" r:id="R1589958753684c9c"/>
    <p:sldId xmlns:r="http://schemas.openxmlformats.org/officeDocument/2006/relationships" id="257" r:id="R3633e2422f4c43de"/>
    <p:sldId xmlns:r="http://schemas.openxmlformats.org/officeDocument/2006/relationships" id="258" r:id="R10705841ea124736"/>
    <p:sldId xmlns:r="http://schemas.openxmlformats.org/officeDocument/2006/relationships" id="259" r:id="R15a0dc2f22a94873"/>
    <p:sldId xmlns:r="http://schemas.openxmlformats.org/officeDocument/2006/relationships" id="260" r:id="Rf0b535c4541f4283"/>
    <p:sldId xmlns:r="http://schemas.openxmlformats.org/officeDocument/2006/relationships" id="261" r:id="R4830c26c4eaf4bd2"/>
    <p:sldId xmlns:r="http://schemas.openxmlformats.org/officeDocument/2006/relationships" id="262" r:id="R9c9170fee02749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469dac23614c9c" /><Relationship Type="http://schemas.openxmlformats.org/officeDocument/2006/relationships/slide" Target="/ppt/slides/slide1.xml" Id="R1589958753684c9c" /><Relationship Type="http://schemas.openxmlformats.org/officeDocument/2006/relationships/slide" Target="/ppt/slides/slide2.xml" Id="R3633e2422f4c43de" /><Relationship Type="http://schemas.openxmlformats.org/officeDocument/2006/relationships/slide" Target="/ppt/slides/slide3.xml" Id="R10705841ea124736" /><Relationship Type="http://schemas.openxmlformats.org/officeDocument/2006/relationships/slide" Target="/ppt/slides/slide4.xml" Id="R15a0dc2f22a94873" /><Relationship Type="http://schemas.openxmlformats.org/officeDocument/2006/relationships/slide" Target="/ppt/slides/slide5.xml" Id="Rf0b535c4541f4283" /><Relationship Type="http://schemas.openxmlformats.org/officeDocument/2006/relationships/slide" Target="/ppt/slides/slide6.xml" Id="R4830c26c4eaf4bd2" /><Relationship Type="http://schemas.openxmlformats.org/officeDocument/2006/relationships/slide" Target="/ppt/slides/slide7.xml" Id="R9c9170fee02749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dc4f6a03541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db6edc71d451e" /><Relationship Type="http://schemas.openxmlformats.org/officeDocument/2006/relationships/theme" Target="/ppt/slideMasters/theme/theme1.xml" Id="R72ffa71c7ac545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cdb6edc71d45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e49b2dc8b43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7167ee9414f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759f1dc7745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4293e4e9440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a019a824147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9208d45064d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3417625e24b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MFH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MFH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553 074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−2 198 381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17 288 317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131 611 576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142 135 172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FLATLA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F. Haug, Birgitte Hammers vei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989 134 728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MFH HOLDING AS</a:t>
            </a:r>
          </a:p>
        </p:txBody>
      </p:sp>
    </p:spTree>
  </p:cSld>
  <p:clrMapOvr>
    <a:masterClrMapping xmlns:a="http://schemas.openxmlformats.org/drawingml/2006/main"/>
  </p:clrMapOvr>
</p:sld>
</file>