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8b3cb0952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8b6eb49a14eac"/>
  </p:sldMasterIdLst>
  <p:sldIdLst>
    <p:sldId xmlns:r="http://schemas.openxmlformats.org/officeDocument/2006/relationships" id="256" r:id="Rb43922000fc84133"/>
    <p:sldId xmlns:r="http://schemas.openxmlformats.org/officeDocument/2006/relationships" id="257" r:id="Rc100f9c4dfbf4138"/>
    <p:sldId xmlns:r="http://schemas.openxmlformats.org/officeDocument/2006/relationships" id="258" r:id="R57538ddbdb77442f"/>
    <p:sldId xmlns:r="http://schemas.openxmlformats.org/officeDocument/2006/relationships" id="259" r:id="R92ae11c446434145"/>
    <p:sldId xmlns:r="http://schemas.openxmlformats.org/officeDocument/2006/relationships" id="260" r:id="Reaa2e7913f364b48"/>
    <p:sldId xmlns:r="http://schemas.openxmlformats.org/officeDocument/2006/relationships" id="261" r:id="R0ca71593d79c42ed"/>
    <p:sldId xmlns:r="http://schemas.openxmlformats.org/officeDocument/2006/relationships" id="262" r:id="R1895724fb265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8b6eb49a14eac" /><Relationship Type="http://schemas.openxmlformats.org/officeDocument/2006/relationships/slide" Target="/ppt/slides/slide1.xml" Id="Rb43922000fc84133" /><Relationship Type="http://schemas.openxmlformats.org/officeDocument/2006/relationships/slide" Target="/ppt/slides/slide2.xml" Id="Rc100f9c4dfbf4138" /><Relationship Type="http://schemas.openxmlformats.org/officeDocument/2006/relationships/slide" Target="/ppt/slides/slide3.xml" Id="R57538ddbdb77442f" /><Relationship Type="http://schemas.openxmlformats.org/officeDocument/2006/relationships/slide" Target="/ppt/slides/slide4.xml" Id="R92ae11c446434145" /><Relationship Type="http://schemas.openxmlformats.org/officeDocument/2006/relationships/slide" Target="/ppt/slides/slide5.xml" Id="Reaa2e7913f364b48" /><Relationship Type="http://schemas.openxmlformats.org/officeDocument/2006/relationships/slide" Target="/ppt/slides/slide6.xml" Id="R0ca71593d79c42ed" /><Relationship Type="http://schemas.openxmlformats.org/officeDocument/2006/relationships/slide" Target="/ppt/slides/slide7.xml" Id="R1895724fb265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b5b2c8a00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603c1f9c43d9" /><Relationship Type="http://schemas.openxmlformats.org/officeDocument/2006/relationships/theme" Target="/ppt/slideMasters/theme/theme1.xml" Id="R7a6e965ff48d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0603c1f9c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80b9dcfb9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5e9086a7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04a504d2a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722ea083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47973bce9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4ca4744a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ce49a0cf8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ROGER ANDERSEN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