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448c9efef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fbddced7c49fe"/>
  </p:sldMasterIdLst>
  <p:sldIdLst>
    <p:sldId xmlns:r="http://schemas.openxmlformats.org/officeDocument/2006/relationships" id="256" r:id="Raa5966d661e24623"/>
    <p:sldId xmlns:r="http://schemas.openxmlformats.org/officeDocument/2006/relationships" id="257" r:id="Rc9faa09541e94258"/>
    <p:sldId xmlns:r="http://schemas.openxmlformats.org/officeDocument/2006/relationships" id="258" r:id="R75236838a165422c"/>
    <p:sldId xmlns:r="http://schemas.openxmlformats.org/officeDocument/2006/relationships" id="259" r:id="R81e42a156848400d"/>
    <p:sldId xmlns:r="http://schemas.openxmlformats.org/officeDocument/2006/relationships" id="260" r:id="Reaef3c82b20a41b5"/>
    <p:sldId xmlns:r="http://schemas.openxmlformats.org/officeDocument/2006/relationships" id="261" r:id="R0bf96a9ae0664e58"/>
    <p:sldId xmlns:r="http://schemas.openxmlformats.org/officeDocument/2006/relationships" id="262" r:id="Rb407cedbeb84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fbddced7c49fe" /><Relationship Type="http://schemas.openxmlformats.org/officeDocument/2006/relationships/slide" Target="/ppt/slides/slide1.xml" Id="Raa5966d661e24623" /><Relationship Type="http://schemas.openxmlformats.org/officeDocument/2006/relationships/slide" Target="/ppt/slides/slide2.xml" Id="Rc9faa09541e94258" /><Relationship Type="http://schemas.openxmlformats.org/officeDocument/2006/relationships/slide" Target="/ppt/slides/slide3.xml" Id="R75236838a165422c" /><Relationship Type="http://schemas.openxmlformats.org/officeDocument/2006/relationships/slide" Target="/ppt/slides/slide4.xml" Id="R81e42a156848400d" /><Relationship Type="http://schemas.openxmlformats.org/officeDocument/2006/relationships/slide" Target="/ppt/slides/slide5.xml" Id="Reaef3c82b20a41b5" /><Relationship Type="http://schemas.openxmlformats.org/officeDocument/2006/relationships/slide" Target="/ppt/slides/slide6.xml" Id="R0bf96a9ae0664e58" /><Relationship Type="http://schemas.openxmlformats.org/officeDocument/2006/relationships/slide" Target="/ppt/slides/slide7.xml" Id="Rb407cedbeb84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5f65500fc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a91196794376" /><Relationship Type="http://schemas.openxmlformats.org/officeDocument/2006/relationships/theme" Target="/ppt/slideMasters/theme/theme1.xml" Id="R71508478d131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8a9119679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5acedeaf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761364bf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07bfbc7c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265296b2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169ed444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95c6b5631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9832c3f4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