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bb5e12ab445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48282a34d42ca"/>
  </p:sldMasterIdLst>
  <p:sldIdLst>
    <p:sldId xmlns:r="http://schemas.openxmlformats.org/officeDocument/2006/relationships" id="256" r:id="R2dcc892e89fd4d9b"/>
    <p:sldId xmlns:r="http://schemas.openxmlformats.org/officeDocument/2006/relationships" id="257" r:id="R5d89ecead60b4648"/>
    <p:sldId xmlns:r="http://schemas.openxmlformats.org/officeDocument/2006/relationships" id="258" r:id="R249ab0e5b548443f"/>
    <p:sldId xmlns:r="http://schemas.openxmlformats.org/officeDocument/2006/relationships" id="259" r:id="R8514c5e395a04bb9"/>
    <p:sldId xmlns:r="http://schemas.openxmlformats.org/officeDocument/2006/relationships" id="260" r:id="Rf2b6e38eb2f24534"/>
    <p:sldId xmlns:r="http://schemas.openxmlformats.org/officeDocument/2006/relationships" id="261" r:id="R84998e7704c94c52"/>
    <p:sldId xmlns:r="http://schemas.openxmlformats.org/officeDocument/2006/relationships" id="262" r:id="Rfc91fd062d11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48282a34d42ca" /><Relationship Type="http://schemas.openxmlformats.org/officeDocument/2006/relationships/slide" Target="/ppt/slides/slide1.xml" Id="R2dcc892e89fd4d9b" /><Relationship Type="http://schemas.openxmlformats.org/officeDocument/2006/relationships/slide" Target="/ppt/slides/slide2.xml" Id="R5d89ecead60b4648" /><Relationship Type="http://schemas.openxmlformats.org/officeDocument/2006/relationships/slide" Target="/ppt/slides/slide3.xml" Id="R249ab0e5b548443f" /><Relationship Type="http://schemas.openxmlformats.org/officeDocument/2006/relationships/slide" Target="/ppt/slides/slide4.xml" Id="R8514c5e395a04bb9" /><Relationship Type="http://schemas.openxmlformats.org/officeDocument/2006/relationships/slide" Target="/ppt/slides/slide5.xml" Id="Rf2b6e38eb2f24534" /><Relationship Type="http://schemas.openxmlformats.org/officeDocument/2006/relationships/slide" Target="/ppt/slides/slide6.xml" Id="R84998e7704c94c52" /><Relationship Type="http://schemas.openxmlformats.org/officeDocument/2006/relationships/slide" Target="/ppt/slides/slide7.xml" Id="Rfc91fd062d11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a2e920e36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31b013ea64d75" /><Relationship Type="http://schemas.openxmlformats.org/officeDocument/2006/relationships/theme" Target="/ppt/slideMasters/theme/theme1.xml" Id="R62c4196bb6de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31b013ea6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6f0b1889f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03c3c8789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0e4f3a9d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aef524df0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e64519d46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a92edd0db49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35b78a2f1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TIRNA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29 784 667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36 382 027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SIMENSEN MAGNE RUUS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