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cd56959fa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a20f4f68e48f3"/>
  </p:sldMasterIdLst>
  <p:sldIdLst>
    <p:sldId xmlns:r="http://schemas.openxmlformats.org/officeDocument/2006/relationships" id="256" r:id="Rb6e2ab19dd484d83"/>
    <p:sldId xmlns:r="http://schemas.openxmlformats.org/officeDocument/2006/relationships" id="257" r:id="R1c6a1f3990a74204"/>
    <p:sldId xmlns:r="http://schemas.openxmlformats.org/officeDocument/2006/relationships" id="258" r:id="Rd8673654c86348bf"/>
    <p:sldId xmlns:r="http://schemas.openxmlformats.org/officeDocument/2006/relationships" id="259" r:id="R0e5f0a2e75b54d18"/>
    <p:sldId xmlns:r="http://schemas.openxmlformats.org/officeDocument/2006/relationships" id="260" r:id="Rd734b8d0d5e14a22"/>
    <p:sldId xmlns:r="http://schemas.openxmlformats.org/officeDocument/2006/relationships" id="261" r:id="R04c210c67e22464e"/>
    <p:sldId xmlns:r="http://schemas.openxmlformats.org/officeDocument/2006/relationships" id="262" r:id="R06fc92e3dc53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a20f4f68e48f3" /><Relationship Type="http://schemas.openxmlformats.org/officeDocument/2006/relationships/slide" Target="/ppt/slides/slide1.xml" Id="Rb6e2ab19dd484d83" /><Relationship Type="http://schemas.openxmlformats.org/officeDocument/2006/relationships/slide" Target="/ppt/slides/slide2.xml" Id="R1c6a1f3990a74204" /><Relationship Type="http://schemas.openxmlformats.org/officeDocument/2006/relationships/slide" Target="/ppt/slides/slide3.xml" Id="Rd8673654c86348bf" /><Relationship Type="http://schemas.openxmlformats.org/officeDocument/2006/relationships/slide" Target="/ppt/slides/slide4.xml" Id="R0e5f0a2e75b54d18" /><Relationship Type="http://schemas.openxmlformats.org/officeDocument/2006/relationships/slide" Target="/ppt/slides/slide5.xml" Id="Rd734b8d0d5e14a22" /><Relationship Type="http://schemas.openxmlformats.org/officeDocument/2006/relationships/slide" Target="/ppt/slides/slide6.xml" Id="R04c210c67e22464e" /><Relationship Type="http://schemas.openxmlformats.org/officeDocument/2006/relationships/slide" Target="/ppt/slides/slide7.xml" Id="R06fc92e3dc53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12483ea06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69b9a15142c3" /><Relationship Type="http://schemas.openxmlformats.org/officeDocument/2006/relationships/theme" Target="/ppt/slideMasters/theme/theme1.xml" Id="Re143171d2a7f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c69b9a151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264a19d8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36ab56e7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e5404492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e2b9b434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f23f397e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45a55399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ee66ee51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REGNSKAP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LILLEDRANGE VOLLESFJORD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BIRKELAND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mette@birkelandregnskap.no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