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8cc9996a2e45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59dd9ea6d3480e"/>
  </p:sldMasterIdLst>
  <p:sldIdLst>
    <p:sldId xmlns:r="http://schemas.openxmlformats.org/officeDocument/2006/relationships" id="256" r:id="R6a71ddee54784541"/>
    <p:sldId xmlns:r="http://schemas.openxmlformats.org/officeDocument/2006/relationships" id="257" r:id="R1aa315e6ed10489f"/>
    <p:sldId xmlns:r="http://schemas.openxmlformats.org/officeDocument/2006/relationships" id="258" r:id="R92995987f764432a"/>
    <p:sldId xmlns:r="http://schemas.openxmlformats.org/officeDocument/2006/relationships" id="259" r:id="R8143c1309bff4f40"/>
    <p:sldId xmlns:r="http://schemas.openxmlformats.org/officeDocument/2006/relationships" id="260" r:id="Rcbac7fbb14504643"/>
    <p:sldId xmlns:r="http://schemas.openxmlformats.org/officeDocument/2006/relationships" id="261" r:id="R71dd7e49b77241b2"/>
    <p:sldId xmlns:r="http://schemas.openxmlformats.org/officeDocument/2006/relationships" id="262" r:id="Rf2b0713c622d44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59dd9ea6d3480e" /><Relationship Type="http://schemas.openxmlformats.org/officeDocument/2006/relationships/slide" Target="/ppt/slides/slide1.xml" Id="R6a71ddee54784541" /><Relationship Type="http://schemas.openxmlformats.org/officeDocument/2006/relationships/slide" Target="/ppt/slides/slide2.xml" Id="R1aa315e6ed10489f" /><Relationship Type="http://schemas.openxmlformats.org/officeDocument/2006/relationships/slide" Target="/ppt/slides/slide3.xml" Id="R92995987f764432a" /><Relationship Type="http://schemas.openxmlformats.org/officeDocument/2006/relationships/slide" Target="/ppt/slides/slide4.xml" Id="R8143c1309bff4f40" /><Relationship Type="http://schemas.openxmlformats.org/officeDocument/2006/relationships/slide" Target="/ppt/slides/slide5.xml" Id="Rcbac7fbb14504643" /><Relationship Type="http://schemas.openxmlformats.org/officeDocument/2006/relationships/slide" Target="/ppt/slides/slide6.xml" Id="R71dd7e49b77241b2" /><Relationship Type="http://schemas.openxmlformats.org/officeDocument/2006/relationships/slide" Target="/ppt/slides/slide7.xml" Id="Rf2b0713c622d44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8aad23a79248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2b83ee6ca42ac" /><Relationship Type="http://schemas.openxmlformats.org/officeDocument/2006/relationships/theme" Target="/ppt/slideMasters/theme/theme1.xml" Id="R718dfc48b99947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f2b83ee6ca42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828f6744b41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d8921319047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0860ea40544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3c6aa640a40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06084a83343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f254dcaaa4f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73f8c57c84b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OLE DRAGSTEN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DRAGSTEN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DRAGSTEN INVEST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DRAGSTEN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DRAGSTEN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DRAGSTEN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2 349 804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21 939 420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22 028 072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DRAGSTEN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ANDREAS DRAGSTEN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DRAGSTEN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7075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989 140 205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DRAGSTEN INVEST AS</a:t>
            </a:r>
          </a:p>
        </p:txBody>
      </p:sp>
    </p:spTree>
  </p:cSld>
  <p:clrMapOvr>
    <a:masterClrMapping xmlns:a="http://schemas.openxmlformats.org/drawingml/2006/main"/>
  </p:clrMapOvr>
</p:sld>
</file>