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fb3eba615447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d996359b39419e"/>
  </p:sldMasterIdLst>
  <p:sldIdLst>
    <p:sldId xmlns:r="http://schemas.openxmlformats.org/officeDocument/2006/relationships" id="256" r:id="R879fad02bdb24909"/>
    <p:sldId xmlns:r="http://schemas.openxmlformats.org/officeDocument/2006/relationships" id="257" r:id="R02005c2283474328"/>
    <p:sldId xmlns:r="http://schemas.openxmlformats.org/officeDocument/2006/relationships" id="258" r:id="Rdf08099b680e4386"/>
    <p:sldId xmlns:r="http://schemas.openxmlformats.org/officeDocument/2006/relationships" id="259" r:id="R3a0a57f7fc144291"/>
    <p:sldId xmlns:r="http://schemas.openxmlformats.org/officeDocument/2006/relationships" id="260" r:id="R69efb1f9671c4126"/>
    <p:sldId xmlns:r="http://schemas.openxmlformats.org/officeDocument/2006/relationships" id="261" r:id="Red87112f957b49fa"/>
    <p:sldId xmlns:r="http://schemas.openxmlformats.org/officeDocument/2006/relationships" id="262" r:id="R1768426f0b9148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d996359b39419e" /><Relationship Type="http://schemas.openxmlformats.org/officeDocument/2006/relationships/slide" Target="/ppt/slides/slide1.xml" Id="R879fad02bdb24909" /><Relationship Type="http://schemas.openxmlformats.org/officeDocument/2006/relationships/slide" Target="/ppt/slides/slide2.xml" Id="R02005c2283474328" /><Relationship Type="http://schemas.openxmlformats.org/officeDocument/2006/relationships/slide" Target="/ppt/slides/slide3.xml" Id="Rdf08099b680e4386" /><Relationship Type="http://schemas.openxmlformats.org/officeDocument/2006/relationships/slide" Target="/ppt/slides/slide4.xml" Id="R3a0a57f7fc144291" /><Relationship Type="http://schemas.openxmlformats.org/officeDocument/2006/relationships/slide" Target="/ppt/slides/slide5.xml" Id="R69efb1f9671c4126" /><Relationship Type="http://schemas.openxmlformats.org/officeDocument/2006/relationships/slide" Target="/ppt/slides/slide6.xml" Id="Red87112f957b49fa" /><Relationship Type="http://schemas.openxmlformats.org/officeDocument/2006/relationships/slide" Target="/ppt/slides/slide7.xml" Id="R1768426f0b9148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15bdefde694d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24976df974ce0" /><Relationship Type="http://schemas.openxmlformats.org/officeDocument/2006/relationships/theme" Target="/ppt/slideMasters/theme/theme1.xml" Id="R8ec9cac7dc2b44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d24976df974c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7371ffd0340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4992866584b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b9b0456c040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fc5e6731440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691c370d84f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5564d5ed044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be1c459ad4e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CREDO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CREDO EIENDOM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−1 276 415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−430 537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38 373 944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159 908 047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SISI TWINS AS  –  32,9 %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KRISTENSEN SARA ØIEN  –  16,4 %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ØIEN ANNE-GRETHE HUSVIK  –  16,4 %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ØIEN STEN ANDERS HUSVIK  –  16,4 %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ØIEN STEN  –  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ØIEN SIV ANITA  –  8,2 %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Abel Meyers 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989 142 348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EIENDOM AS</a:t>
            </a:r>
          </a:p>
        </p:txBody>
      </p:sp>
    </p:spTree>
  </p:cSld>
  <p:clrMapOvr>
    <a:masterClrMapping xmlns:a="http://schemas.openxmlformats.org/drawingml/2006/main"/>
  </p:clrMapOvr>
</p:sld>
</file>