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452a863f3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2a83ca26349f7"/>
  </p:sldMasterIdLst>
  <p:sldIdLst>
    <p:sldId xmlns:r="http://schemas.openxmlformats.org/officeDocument/2006/relationships" id="256" r:id="R144ed190a1c9450c"/>
    <p:sldId xmlns:r="http://schemas.openxmlformats.org/officeDocument/2006/relationships" id="257" r:id="Rdd3b1ef700654587"/>
    <p:sldId xmlns:r="http://schemas.openxmlformats.org/officeDocument/2006/relationships" id="258" r:id="R407cc1e6310e47ff"/>
    <p:sldId xmlns:r="http://schemas.openxmlformats.org/officeDocument/2006/relationships" id="259" r:id="Rfe7b7d131c0b4f0b"/>
    <p:sldId xmlns:r="http://schemas.openxmlformats.org/officeDocument/2006/relationships" id="260" r:id="Rad42520e610c4971"/>
    <p:sldId xmlns:r="http://schemas.openxmlformats.org/officeDocument/2006/relationships" id="261" r:id="R503db91e5acd4f51"/>
    <p:sldId xmlns:r="http://schemas.openxmlformats.org/officeDocument/2006/relationships" id="262" r:id="R86e80ff07b82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2a83ca26349f7" /><Relationship Type="http://schemas.openxmlformats.org/officeDocument/2006/relationships/slide" Target="/ppt/slides/slide1.xml" Id="R144ed190a1c9450c" /><Relationship Type="http://schemas.openxmlformats.org/officeDocument/2006/relationships/slide" Target="/ppt/slides/slide2.xml" Id="Rdd3b1ef700654587" /><Relationship Type="http://schemas.openxmlformats.org/officeDocument/2006/relationships/slide" Target="/ppt/slides/slide3.xml" Id="R407cc1e6310e47ff" /><Relationship Type="http://schemas.openxmlformats.org/officeDocument/2006/relationships/slide" Target="/ppt/slides/slide4.xml" Id="Rfe7b7d131c0b4f0b" /><Relationship Type="http://schemas.openxmlformats.org/officeDocument/2006/relationships/slide" Target="/ppt/slides/slide5.xml" Id="Rad42520e610c4971" /><Relationship Type="http://schemas.openxmlformats.org/officeDocument/2006/relationships/slide" Target="/ppt/slides/slide6.xml" Id="R503db91e5acd4f51" /><Relationship Type="http://schemas.openxmlformats.org/officeDocument/2006/relationships/slide" Target="/ppt/slides/slide7.xml" Id="R86e80ff07b82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239308ab6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6e66801f45b3" /><Relationship Type="http://schemas.openxmlformats.org/officeDocument/2006/relationships/theme" Target="/ppt/slideMasters/theme/theme1.xml" Id="R6931eb23d810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b6e66801f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e65c5c845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ea3eae89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0c75aef8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fac597be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64d5439c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1bdb6188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d722c32c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NILSEN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NILSEN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7 640 077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haakon@fagtrykkalta.no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NILSEN INVEST AS</a:t>
            </a:r>
          </a:p>
        </p:txBody>
      </p:sp>
    </p:spTree>
  </p:cSld>
  <p:clrMapOvr>
    <a:masterClrMapping xmlns:a="http://schemas.openxmlformats.org/drawingml/2006/main"/>
  </p:clrMapOvr>
</p:sld>
</file>