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3495058d5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895e4653b4767"/>
  </p:sldMasterIdLst>
  <p:sldIdLst>
    <p:sldId xmlns:r="http://schemas.openxmlformats.org/officeDocument/2006/relationships" id="256" r:id="Rae429fa668e6456c"/>
    <p:sldId xmlns:r="http://schemas.openxmlformats.org/officeDocument/2006/relationships" id="257" r:id="R9edbe357f40c4aa5"/>
    <p:sldId xmlns:r="http://schemas.openxmlformats.org/officeDocument/2006/relationships" id="258" r:id="Ra38c38777f3940bc"/>
    <p:sldId xmlns:r="http://schemas.openxmlformats.org/officeDocument/2006/relationships" id="259" r:id="R414bf06188d045f0"/>
    <p:sldId xmlns:r="http://schemas.openxmlformats.org/officeDocument/2006/relationships" id="260" r:id="R6dd5ce5594d6464f"/>
    <p:sldId xmlns:r="http://schemas.openxmlformats.org/officeDocument/2006/relationships" id="261" r:id="R7d6df74faf1f4244"/>
    <p:sldId xmlns:r="http://schemas.openxmlformats.org/officeDocument/2006/relationships" id="262" r:id="R99089c3def2c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895e4653b4767" /><Relationship Type="http://schemas.openxmlformats.org/officeDocument/2006/relationships/slide" Target="/ppt/slides/slide1.xml" Id="Rae429fa668e6456c" /><Relationship Type="http://schemas.openxmlformats.org/officeDocument/2006/relationships/slide" Target="/ppt/slides/slide2.xml" Id="R9edbe357f40c4aa5" /><Relationship Type="http://schemas.openxmlformats.org/officeDocument/2006/relationships/slide" Target="/ppt/slides/slide3.xml" Id="Ra38c38777f3940bc" /><Relationship Type="http://schemas.openxmlformats.org/officeDocument/2006/relationships/slide" Target="/ppt/slides/slide4.xml" Id="R414bf06188d045f0" /><Relationship Type="http://schemas.openxmlformats.org/officeDocument/2006/relationships/slide" Target="/ppt/slides/slide5.xml" Id="R6dd5ce5594d6464f" /><Relationship Type="http://schemas.openxmlformats.org/officeDocument/2006/relationships/slide" Target="/ppt/slides/slide6.xml" Id="R7d6df74faf1f4244" /><Relationship Type="http://schemas.openxmlformats.org/officeDocument/2006/relationships/slide" Target="/ppt/slides/slide7.xml" Id="R99089c3def2c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07d2278fb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d934406ab4f37" /><Relationship Type="http://schemas.openxmlformats.org/officeDocument/2006/relationships/theme" Target="/ppt/slideMasters/theme/theme1.xml" Id="R7c6a3652c9c9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d934406ab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f13849a3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36373aac0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7a929eaa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5a56bbbf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aba9ba34f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57d8e1d3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11f84568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TUFT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TUFT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25 949 687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KULLERUD TUFT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 HELGESEN TUFT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780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54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